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1"/>
  </p:notesMasterIdLst>
  <p:handoutMasterIdLst>
    <p:handoutMasterId r:id="rId12"/>
  </p:handoutMasterIdLst>
  <p:sldIdLst>
    <p:sldId id="257" r:id="rId5"/>
    <p:sldId id="294" r:id="rId6"/>
    <p:sldId id="295" r:id="rId7"/>
    <p:sldId id="297" r:id="rId8"/>
    <p:sldId id="298" r:id="rId9"/>
    <p:sldId id="299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31" userDrawn="1">
          <p15:clr>
            <a:srgbClr val="A4A3A4"/>
          </p15:clr>
        </p15:guide>
        <p15:guide id="2" pos="476" userDrawn="1">
          <p15:clr>
            <a:srgbClr val="A4A3A4"/>
          </p15:clr>
        </p15:guide>
        <p15:guide id="3" orient="horz" pos="758" userDrawn="1">
          <p15:clr>
            <a:srgbClr val="A4A3A4"/>
          </p15:clr>
        </p15:guide>
        <p15:guide id="4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C625"/>
    <a:srgbClr val="EF8019"/>
    <a:srgbClr val="0069B5"/>
    <a:srgbClr val="0000FF"/>
    <a:srgbClr val="0368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98"/>
    <p:restoredTop sz="94674"/>
  </p:normalViewPr>
  <p:slideViewPr>
    <p:cSldViewPr snapToGrid="0" snapToObjects="1" showGuides="1">
      <p:cViewPr varScale="1">
        <p:scale>
          <a:sx n="91" d="100"/>
          <a:sy n="91" d="100"/>
        </p:scale>
        <p:origin x="792" y="60"/>
      </p:cViewPr>
      <p:guideLst>
        <p:guide orient="horz" pos="531"/>
        <p:guide pos="476"/>
        <p:guide orient="horz" pos="758"/>
        <p:guide pos="52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306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DFE241-1C3B-499B-989C-EEA283FCCB07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198E77-8428-4640-B498-E22381B8BEEC}">
      <dgm:prSet phldrT="[Text]" custT="1"/>
      <dgm:spPr/>
      <dgm:t>
        <a:bodyPr/>
        <a:lstStyle/>
        <a:p>
          <a:r>
            <a:rPr lang="zh-TW" altLang="en-US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在</a:t>
          </a:r>
          <a:r>
            <a:rPr lang="en-US" altLang="en-US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2018</a:t>
          </a:r>
          <a:r>
            <a:rPr lang="zh-TW" altLang="en-US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年</a:t>
          </a:r>
          <a:r>
            <a:rPr lang="en-US" altLang="en-US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8</a:t>
          </a:r>
          <a:r>
            <a:rPr lang="zh-TW" altLang="en-US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月</a:t>
          </a:r>
          <a:r>
            <a:rPr lang="en-US" altLang="en-US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14</a:t>
          </a:r>
          <a:r>
            <a:rPr lang="zh-TW" altLang="en-US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日獲香港保險顧問聯會登記，並獲</a:t>
          </a:r>
          <a:r>
            <a:rPr lang="zh-TW" altLang="en-US" sz="800" b="1" u="sng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主事人</a:t>
          </a:r>
          <a:r>
            <a:rPr lang="en-US" altLang="en-US" sz="800" b="1" u="sng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D</a:t>
          </a:r>
          <a:r>
            <a:rPr lang="zh-TW" altLang="en-US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委任為</a:t>
          </a:r>
          <a:r>
            <a:rPr lang="zh-TW" altLang="en-US" sz="800" b="1" u="sng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業務代表（經紀）</a:t>
          </a:r>
          <a:endParaRPr lang="en-US" altLang="en-US" sz="800" b="1" u="sng" dirty="0" smtClean="0">
            <a:latin typeface="+mj-lt"/>
            <a:ea typeface="Microsoft JhengHei" panose="020B0604030504040204" pitchFamily="34" charset="-120"/>
            <a:cs typeface="Times New Roman" panose="02020603050405020304" pitchFamily="18" charset="0"/>
          </a:endParaRPr>
        </a:p>
      </dgm:t>
    </dgm:pt>
    <dgm:pt modelId="{1E7CC4F3-4BB6-4695-8DAD-B70F7EBD32DC}" type="parTrans" cxnId="{23FD303D-9A09-4607-AB96-E5A3FE6C8B08}">
      <dgm:prSet/>
      <dgm:spPr/>
      <dgm:t>
        <a:bodyPr/>
        <a:lstStyle/>
        <a:p>
          <a:endParaRPr lang="en-US" sz="900"/>
        </a:p>
      </dgm:t>
    </dgm:pt>
    <dgm:pt modelId="{9651A6CE-062F-4C32-A013-979557FFC5C9}" type="sibTrans" cxnId="{23FD303D-9A09-4607-AB96-E5A3FE6C8B08}">
      <dgm:prSet/>
      <dgm:spPr/>
      <dgm:t>
        <a:bodyPr/>
        <a:lstStyle/>
        <a:p>
          <a:endParaRPr lang="en-US" sz="900"/>
        </a:p>
      </dgm:t>
    </dgm:pt>
    <dgm:pt modelId="{6D75F24C-F494-48E5-9174-90B9364833DA}">
      <dgm:prSet phldrT="[Text]" custT="1"/>
      <dgm:spPr/>
      <dgm:t>
        <a:bodyPr/>
        <a:lstStyle/>
        <a:p>
          <a:r>
            <a:rPr lang="zh-TW" altLang="en-US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保監局的新監管制度在</a:t>
          </a:r>
          <a:r>
            <a:rPr lang="en-US" altLang="zh-TW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2019</a:t>
          </a:r>
          <a:r>
            <a:rPr lang="zh-TW" altLang="en-US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年</a:t>
          </a:r>
          <a:r>
            <a:rPr lang="en-US" altLang="zh-TW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9</a:t>
          </a:r>
          <a:r>
            <a:rPr lang="zh-TW" altLang="en-US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月</a:t>
          </a:r>
          <a:r>
            <a:rPr lang="en-US" altLang="zh-TW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23</a:t>
          </a:r>
          <a:r>
            <a:rPr lang="zh-TW" altLang="en-US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日開始實施</a:t>
          </a:r>
          <a:endParaRPr lang="en-US" sz="800" dirty="0">
            <a:latin typeface="+mj-lt"/>
            <a:ea typeface="Microsoft JhengHei" panose="020B0604030504040204" pitchFamily="34" charset="-120"/>
            <a:cs typeface="Times New Roman" panose="02020603050405020304" pitchFamily="18" charset="0"/>
          </a:endParaRPr>
        </a:p>
      </dgm:t>
    </dgm:pt>
    <dgm:pt modelId="{98E31EB7-FE44-4D08-BB5A-92BAD28741BB}" type="parTrans" cxnId="{5E37DC86-176D-4F7F-8A32-D83AC50D9174}">
      <dgm:prSet/>
      <dgm:spPr/>
      <dgm:t>
        <a:bodyPr/>
        <a:lstStyle/>
        <a:p>
          <a:endParaRPr lang="en-US" sz="900"/>
        </a:p>
      </dgm:t>
    </dgm:pt>
    <dgm:pt modelId="{4C1648D5-2F91-4DD6-95AC-CE8598A88D1D}" type="sibTrans" cxnId="{5E37DC86-176D-4F7F-8A32-D83AC50D9174}">
      <dgm:prSet/>
      <dgm:spPr/>
      <dgm:t>
        <a:bodyPr/>
        <a:lstStyle/>
        <a:p>
          <a:endParaRPr lang="en-US" sz="900"/>
        </a:p>
      </dgm:t>
    </dgm:pt>
    <dgm:pt modelId="{A909F3BE-B048-4963-814A-699E6462A3A8}">
      <dgm:prSet phldrT="[Text]" custT="1"/>
      <dgm:spPr/>
      <dgm:t>
        <a:bodyPr/>
        <a:lstStyle/>
        <a:p>
          <a:r>
            <a:rPr lang="en-US" altLang="zh-TW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2019</a:t>
          </a:r>
          <a:r>
            <a:rPr lang="zh-TW" altLang="en-US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年</a:t>
          </a:r>
          <a:r>
            <a:rPr lang="en-US" altLang="zh-TW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12</a:t>
          </a:r>
          <a:r>
            <a:rPr lang="zh-TW" altLang="en-US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月</a:t>
          </a:r>
          <a:r>
            <a:rPr lang="en-US" altLang="zh-TW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10</a:t>
          </a:r>
          <a:r>
            <a:rPr lang="zh-TW" altLang="en-US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日起不再獲主事人</a:t>
          </a:r>
          <a:r>
            <a:rPr lang="en-US" altLang="zh-TW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D</a:t>
          </a:r>
          <a:r>
            <a:rPr lang="zh-TW" altLang="en-US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委任：牌照</a:t>
          </a:r>
          <a:r>
            <a:rPr lang="zh-TW" altLang="en-US" sz="800" b="1" u="sng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暫時吊銷</a:t>
          </a:r>
          <a:endParaRPr lang="en-US" sz="800" b="1" u="sng" dirty="0">
            <a:latin typeface="+mj-lt"/>
            <a:ea typeface="Microsoft JhengHei" panose="020B0604030504040204" pitchFamily="34" charset="-120"/>
            <a:cs typeface="Times New Roman" panose="02020603050405020304" pitchFamily="18" charset="0"/>
          </a:endParaRPr>
        </a:p>
      </dgm:t>
    </dgm:pt>
    <dgm:pt modelId="{C223D7E3-4F52-4275-84DB-2C0E4D7E8241}" type="parTrans" cxnId="{D826B610-01FB-4B6B-8EF1-BB0A7C352348}">
      <dgm:prSet/>
      <dgm:spPr/>
      <dgm:t>
        <a:bodyPr/>
        <a:lstStyle/>
        <a:p>
          <a:endParaRPr lang="en-US" sz="900"/>
        </a:p>
      </dgm:t>
    </dgm:pt>
    <dgm:pt modelId="{F41BAC47-6446-41D2-B7D6-EF96B34A6987}" type="sibTrans" cxnId="{D826B610-01FB-4B6B-8EF1-BB0A7C352348}">
      <dgm:prSet/>
      <dgm:spPr/>
      <dgm:t>
        <a:bodyPr/>
        <a:lstStyle/>
        <a:p>
          <a:endParaRPr lang="en-US" sz="900"/>
        </a:p>
      </dgm:t>
    </dgm:pt>
    <dgm:pt modelId="{C9EEA105-A0F5-491E-97F9-EB2625BCF303}">
      <dgm:prSet phldrT="[Text]" custT="1"/>
      <dgm:spPr/>
      <dgm:t>
        <a:bodyPr/>
        <a:lstStyle/>
        <a:p>
          <a:r>
            <a:rPr lang="zh-TW" altLang="en-US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因牌照持續暫時吊銷滿</a:t>
          </a:r>
          <a:r>
            <a:rPr lang="en-US" altLang="en-US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180</a:t>
          </a:r>
          <a:r>
            <a:rPr lang="zh-TW" altLang="en-US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日，該牌照在</a:t>
          </a:r>
          <a:r>
            <a:rPr lang="en-US" altLang="en-US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2020</a:t>
          </a:r>
          <a:r>
            <a:rPr lang="zh-TW" altLang="en-US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年</a:t>
          </a:r>
          <a:r>
            <a:rPr lang="en-US" altLang="en-US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6</a:t>
          </a:r>
          <a:r>
            <a:rPr lang="zh-TW" altLang="en-US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月</a:t>
          </a:r>
          <a:r>
            <a:rPr lang="en-US" altLang="en-US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8</a:t>
          </a:r>
          <a:r>
            <a:rPr lang="zh-TW" altLang="en-US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日</a:t>
          </a:r>
          <a:r>
            <a:rPr lang="ja-JP" altLang="en-US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被</a:t>
          </a:r>
          <a:r>
            <a:rPr lang="zh-TW" altLang="en-US" sz="800" b="1" u="sng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撤銷</a:t>
          </a:r>
          <a:endParaRPr lang="en-US" sz="800" b="1" u="sng" dirty="0">
            <a:latin typeface="+mj-lt"/>
            <a:ea typeface="Microsoft JhengHei" panose="020B0604030504040204" pitchFamily="34" charset="-120"/>
            <a:cs typeface="Times New Roman" panose="02020603050405020304" pitchFamily="18" charset="0"/>
          </a:endParaRPr>
        </a:p>
      </dgm:t>
    </dgm:pt>
    <dgm:pt modelId="{DDF76E29-1AFF-4AE0-B21C-50D55C7720A9}" type="parTrans" cxnId="{EB36996F-2ED0-4D4A-AFBB-1D17350CC236}">
      <dgm:prSet/>
      <dgm:spPr/>
      <dgm:t>
        <a:bodyPr/>
        <a:lstStyle/>
        <a:p>
          <a:endParaRPr lang="en-US" sz="900"/>
        </a:p>
      </dgm:t>
    </dgm:pt>
    <dgm:pt modelId="{F5131A44-7E07-4732-9AA5-E2B4DCB1EA1E}" type="sibTrans" cxnId="{EB36996F-2ED0-4D4A-AFBB-1D17350CC236}">
      <dgm:prSet/>
      <dgm:spPr/>
      <dgm:t>
        <a:bodyPr/>
        <a:lstStyle/>
        <a:p>
          <a:endParaRPr lang="en-US" sz="900"/>
        </a:p>
      </dgm:t>
    </dgm:pt>
    <dgm:pt modelId="{3D556320-D195-4A41-B0F7-1C7FCB099A8E}">
      <dgm:prSet phldrT="[Text]" custT="1"/>
      <dgm:spPr/>
      <dgm:t>
        <a:bodyPr/>
        <a:lstStyle/>
        <a:p>
          <a:r>
            <a:rPr lang="zh-TW" altLang="zh-TW" sz="800" b="0" i="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在</a:t>
          </a:r>
          <a:r>
            <a:rPr lang="en-US" altLang="zh-TW" sz="800" b="0" i="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2020</a:t>
          </a:r>
          <a:r>
            <a:rPr lang="zh-TW" altLang="zh-TW" sz="800" b="0" i="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年</a:t>
          </a:r>
          <a:r>
            <a:rPr lang="en-US" altLang="zh-TW" sz="800" b="0" i="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9</a:t>
          </a:r>
          <a:r>
            <a:rPr lang="zh-TW" altLang="zh-TW" sz="800" b="0" i="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月</a:t>
          </a:r>
          <a:r>
            <a:rPr lang="en-US" altLang="zh-TW" sz="800" b="0" i="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17</a:t>
          </a:r>
          <a:r>
            <a:rPr lang="zh-TW" altLang="zh-TW" sz="800" b="0" i="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日獲保監局新發牌，並獲</a:t>
          </a:r>
          <a:r>
            <a:rPr lang="zh-TW" altLang="zh-TW" sz="800" b="1" i="0" u="sng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主事人</a:t>
          </a:r>
          <a:r>
            <a:rPr lang="en-US" altLang="zh-TW" sz="800" b="1" i="0" u="sng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E</a:t>
          </a:r>
          <a:r>
            <a:rPr lang="zh-TW" altLang="zh-TW" sz="800" b="0" i="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委任為</a:t>
          </a:r>
          <a:r>
            <a:rPr lang="zh-TW" altLang="zh-TW" sz="800" b="1" i="0" u="sng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業務代表（經紀）</a:t>
          </a:r>
          <a:endParaRPr lang="en-US" altLang="zh-TW" sz="800" b="1" i="0" u="sng" dirty="0" smtClean="0">
            <a:latin typeface="+mj-lt"/>
            <a:ea typeface="Microsoft JhengHei" panose="020B0604030504040204" pitchFamily="34" charset="-120"/>
            <a:cs typeface="Times New Roman" panose="02020603050405020304" pitchFamily="18" charset="0"/>
          </a:endParaRPr>
        </a:p>
      </dgm:t>
    </dgm:pt>
    <dgm:pt modelId="{5F9B7469-D8E1-442D-B6DD-162D71836589}" type="parTrans" cxnId="{0BFB1C66-2D2F-41AF-944F-70E6F9F43591}">
      <dgm:prSet/>
      <dgm:spPr/>
      <dgm:t>
        <a:bodyPr/>
        <a:lstStyle/>
        <a:p>
          <a:endParaRPr lang="en-US" sz="900"/>
        </a:p>
      </dgm:t>
    </dgm:pt>
    <dgm:pt modelId="{C73E67D0-5C89-4E08-97C4-2FA13C9B44CF}" type="sibTrans" cxnId="{0BFB1C66-2D2F-41AF-944F-70E6F9F43591}">
      <dgm:prSet/>
      <dgm:spPr/>
      <dgm:t>
        <a:bodyPr/>
        <a:lstStyle/>
        <a:p>
          <a:endParaRPr lang="en-US" sz="900"/>
        </a:p>
      </dgm:t>
    </dgm:pt>
    <dgm:pt modelId="{94A97C02-6B69-4BA3-A7F2-DDABCA12AB28}">
      <dgm:prSet phldrT="[Text]" custT="1"/>
      <dgm:spPr/>
      <dgm:t>
        <a:bodyPr/>
        <a:lstStyle/>
        <a:p>
          <a:r>
            <a:rPr lang="zh-TW" altLang="en-US" sz="800" b="0" i="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第二個評核期於</a:t>
          </a:r>
          <a:r>
            <a:rPr lang="en-US" altLang="zh-TW" sz="800" b="0" i="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2021</a:t>
          </a:r>
          <a:r>
            <a:rPr lang="zh-TW" altLang="en-US" sz="800" b="0" i="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年</a:t>
          </a:r>
          <a:r>
            <a:rPr lang="en-US" altLang="zh-TW" sz="800" b="0" i="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7</a:t>
          </a:r>
          <a:r>
            <a:rPr lang="zh-TW" altLang="en-US" sz="800" b="0" i="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月</a:t>
          </a:r>
          <a:r>
            <a:rPr lang="en-US" altLang="zh-TW" sz="800" b="0" i="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31</a:t>
          </a:r>
          <a:r>
            <a:rPr lang="zh-TW" altLang="en-US" sz="800" b="0" i="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日完結</a:t>
          </a:r>
          <a:endParaRPr lang="en-US" sz="800" b="0" i="0" dirty="0">
            <a:latin typeface="+mj-lt"/>
            <a:ea typeface="Microsoft JhengHei" panose="020B0604030504040204" pitchFamily="34" charset="-120"/>
            <a:cs typeface="Times New Roman" panose="02020603050405020304" pitchFamily="18" charset="0"/>
          </a:endParaRPr>
        </a:p>
      </dgm:t>
    </dgm:pt>
    <dgm:pt modelId="{0AB9F149-3FB0-4A42-B305-950A4846D5E7}" type="parTrans" cxnId="{9A8729A4-7881-45FC-825F-39E929347B51}">
      <dgm:prSet/>
      <dgm:spPr/>
      <dgm:t>
        <a:bodyPr/>
        <a:lstStyle/>
        <a:p>
          <a:endParaRPr lang="en-US" sz="900"/>
        </a:p>
      </dgm:t>
    </dgm:pt>
    <dgm:pt modelId="{686A72F7-5FCD-4B4E-A324-AD400C0EA6B8}" type="sibTrans" cxnId="{9A8729A4-7881-45FC-825F-39E929347B51}">
      <dgm:prSet/>
      <dgm:spPr/>
      <dgm:t>
        <a:bodyPr/>
        <a:lstStyle/>
        <a:p>
          <a:endParaRPr lang="en-US" sz="900"/>
        </a:p>
      </dgm:t>
    </dgm:pt>
    <dgm:pt modelId="{4D091BD7-7BA1-486D-800B-864CC89E05B9}" type="pres">
      <dgm:prSet presAssocID="{75DFE241-1C3B-499B-989C-EEA283FCCB0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7FD672-D783-43A0-A0FE-F5F0DDB08922}" type="pres">
      <dgm:prSet presAssocID="{75DFE241-1C3B-499B-989C-EEA283FCCB07}" presName="arrow" presStyleLbl="bgShp" presStyleIdx="0" presStyleCnt="1" custScaleY="43266"/>
      <dgm:spPr/>
      <dgm:t>
        <a:bodyPr/>
        <a:lstStyle/>
        <a:p>
          <a:endParaRPr lang="en-US"/>
        </a:p>
      </dgm:t>
    </dgm:pt>
    <dgm:pt modelId="{3C6CA77C-0590-43AE-BE98-52B74F6D8E03}" type="pres">
      <dgm:prSet presAssocID="{75DFE241-1C3B-499B-989C-EEA283FCCB07}" presName="points" presStyleCnt="0"/>
      <dgm:spPr/>
      <dgm:t>
        <a:bodyPr/>
        <a:lstStyle/>
        <a:p>
          <a:endParaRPr lang="en-US"/>
        </a:p>
      </dgm:t>
    </dgm:pt>
    <dgm:pt modelId="{C9BFC88D-039D-45D8-9270-131C9CE6B10B}" type="pres">
      <dgm:prSet presAssocID="{1B198E77-8428-4640-B498-E22381B8BEEC}" presName="compositeA" presStyleCnt="0"/>
      <dgm:spPr/>
      <dgm:t>
        <a:bodyPr/>
        <a:lstStyle/>
        <a:p>
          <a:endParaRPr lang="en-US"/>
        </a:p>
      </dgm:t>
    </dgm:pt>
    <dgm:pt modelId="{DAC331B7-807D-4CA0-BD52-F6D602B4059C}" type="pres">
      <dgm:prSet presAssocID="{1B198E77-8428-4640-B498-E22381B8BEEC}" presName="textA" presStyleLbl="revTx" presStyleIdx="0" presStyleCnt="6" custScaleX="1213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39A245-F23B-412E-895F-88854574B2AF}" type="pres">
      <dgm:prSet presAssocID="{1B198E77-8428-4640-B498-E22381B8BEEC}" presName="circleA" presStyleLbl="node1" presStyleIdx="0" presStyleCnt="6"/>
      <dgm:spPr/>
      <dgm:t>
        <a:bodyPr/>
        <a:lstStyle/>
        <a:p>
          <a:endParaRPr lang="en-US"/>
        </a:p>
      </dgm:t>
    </dgm:pt>
    <dgm:pt modelId="{026BE5B7-8AB1-4D8A-9421-F4414814A55D}" type="pres">
      <dgm:prSet presAssocID="{1B198E77-8428-4640-B498-E22381B8BEEC}" presName="spaceA" presStyleCnt="0"/>
      <dgm:spPr/>
      <dgm:t>
        <a:bodyPr/>
        <a:lstStyle/>
        <a:p>
          <a:endParaRPr lang="en-US"/>
        </a:p>
      </dgm:t>
    </dgm:pt>
    <dgm:pt modelId="{BC3CBDE4-BEE6-4CA5-8D33-79269ACED8FB}" type="pres">
      <dgm:prSet presAssocID="{9651A6CE-062F-4C32-A013-979557FFC5C9}" presName="space" presStyleCnt="0"/>
      <dgm:spPr/>
      <dgm:t>
        <a:bodyPr/>
        <a:lstStyle/>
        <a:p>
          <a:endParaRPr lang="en-US"/>
        </a:p>
      </dgm:t>
    </dgm:pt>
    <dgm:pt modelId="{65EDD551-1B77-4864-84A4-22979447428F}" type="pres">
      <dgm:prSet presAssocID="{6D75F24C-F494-48E5-9174-90B9364833DA}" presName="compositeB" presStyleCnt="0"/>
      <dgm:spPr/>
      <dgm:t>
        <a:bodyPr/>
        <a:lstStyle/>
        <a:p>
          <a:endParaRPr lang="en-US"/>
        </a:p>
      </dgm:t>
    </dgm:pt>
    <dgm:pt modelId="{0D9B3868-27D1-4E80-96F0-3E75B57BF30E}" type="pres">
      <dgm:prSet presAssocID="{6D75F24C-F494-48E5-9174-90B9364833DA}" presName="textB" presStyleLbl="revTx" presStyleIdx="1" presStyleCnt="6" custScaleX="806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0E3A73-2B67-491D-AFFE-359BCC3FE6BD}" type="pres">
      <dgm:prSet presAssocID="{6D75F24C-F494-48E5-9174-90B9364833DA}" presName="circleB" presStyleLbl="node1" presStyleIdx="1" presStyleCnt="6"/>
      <dgm:spPr/>
      <dgm:t>
        <a:bodyPr/>
        <a:lstStyle/>
        <a:p>
          <a:endParaRPr lang="en-US"/>
        </a:p>
      </dgm:t>
    </dgm:pt>
    <dgm:pt modelId="{A593EDF1-BC65-468B-9799-9847BB6D7677}" type="pres">
      <dgm:prSet presAssocID="{6D75F24C-F494-48E5-9174-90B9364833DA}" presName="spaceB" presStyleCnt="0"/>
      <dgm:spPr/>
      <dgm:t>
        <a:bodyPr/>
        <a:lstStyle/>
        <a:p>
          <a:endParaRPr lang="en-US"/>
        </a:p>
      </dgm:t>
    </dgm:pt>
    <dgm:pt modelId="{9FAAE7CD-B8BC-44BD-8D49-5E79CB44D5E7}" type="pres">
      <dgm:prSet presAssocID="{4C1648D5-2F91-4DD6-95AC-CE8598A88D1D}" presName="space" presStyleCnt="0"/>
      <dgm:spPr/>
      <dgm:t>
        <a:bodyPr/>
        <a:lstStyle/>
        <a:p>
          <a:endParaRPr lang="en-US"/>
        </a:p>
      </dgm:t>
    </dgm:pt>
    <dgm:pt modelId="{A451A9F2-92A0-405E-8EDA-9AEF95E99308}" type="pres">
      <dgm:prSet presAssocID="{A909F3BE-B048-4963-814A-699E6462A3A8}" presName="compositeA" presStyleCnt="0"/>
      <dgm:spPr/>
      <dgm:t>
        <a:bodyPr/>
        <a:lstStyle/>
        <a:p>
          <a:endParaRPr lang="en-US"/>
        </a:p>
      </dgm:t>
    </dgm:pt>
    <dgm:pt modelId="{3530E473-A882-453B-9522-AF079E31F2A6}" type="pres">
      <dgm:prSet presAssocID="{A909F3BE-B048-4963-814A-699E6462A3A8}" presName="textA" presStyleLbl="revTx" presStyleIdx="2" presStyleCnt="6" custScaleX="970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0B702C-F0A4-419B-A682-D23A62C3E6B3}" type="pres">
      <dgm:prSet presAssocID="{A909F3BE-B048-4963-814A-699E6462A3A8}" presName="circleA" presStyleLbl="node1" presStyleIdx="2" presStyleCnt="6"/>
      <dgm:spPr/>
      <dgm:t>
        <a:bodyPr/>
        <a:lstStyle/>
        <a:p>
          <a:endParaRPr lang="en-US"/>
        </a:p>
      </dgm:t>
    </dgm:pt>
    <dgm:pt modelId="{ACE26A05-9361-48FE-8DB9-5CE3BF8A33CE}" type="pres">
      <dgm:prSet presAssocID="{A909F3BE-B048-4963-814A-699E6462A3A8}" presName="spaceA" presStyleCnt="0"/>
      <dgm:spPr/>
      <dgm:t>
        <a:bodyPr/>
        <a:lstStyle/>
        <a:p>
          <a:endParaRPr lang="en-US"/>
        </a:p>
      </dgm:t>
    </dgm:pt>
    <dgm:pt modelId="{64AA1A82-7909-44D6-AB9B-496016F427BE}" type="pres">
      <dgm:prSet presAssocID="{F41BAC47-6446-41D2-B7D6-EF96B34A6987}" presName="space" presStyleCnt="0"/>
      <dgm:spPr/>
      <dgm:t>
        <a:bodyPr/>
        <a:lstStyle/>
        <a:p>
          <a:endParaRPr lang="en-US"/>
        </a:p>
      </dgm:t>
    </dgm:pt>
    <dgm:pt modelId="{E55F7D4B-E735-49FE-AC9F-83450E87DAEC}" type="pres">
      <dgm:prSet presAssocID="{C9EEA105-A0F5-491E-97F9-EB2625BCF303}" presName="compositeB" presStyleCnt="0"/>
      <dgm:spPr/>
      <dgm:t>
        <a:bodyPr/>
        <a:lstStyle/>
        <a:p>
          <a:endParaRPr lang="en-US"/>
        </a:p>
      </dgm:t>
    </dgm:pt>
    <dgm:pt modelId="{818D3F91-4CD9-42CA-8A65-6E29712AF6D5}" type="pres">
      <dgm:prSet presAssocID="{C9EEA105-A0F5-491E-97F9-EB2625BCF303}" presName="textB" presStyleLbl="revTx" presStyleIdx="3" presStyleCnt="6" custScaleX="1129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69346B-4724-4B00-9CCC-926BEF8EF738}" type="pres">
      <dgm:prSet presAssocID="{C9EEA105-A0F5-491E-97F9-EB2625BCF303}" presName="circleB" presStyleLbl="node1" presStyleIdx="3" presStyleCnt="6"/>
      <dgm:spPr/>
      <dgm:t>
        <a:bodyPr/>
        <a:lstStyle/>
        <a:p>
          <a:endParaRPr lang="en-US"/>
        </a:p>
      </dgm:t>
    </dgm:pt>
    <dgm:pt modelId="{67FCBDBE-944A-4558-A867-2C28E2669D0D}" type="pres">
      <dgm:prSet presAssocID="{C9EEA105-A0F5-491E-97F9-EB2625BCF303}" presName="spaceB" presStyleCnt="0"/>
      <dgm:spPr/>
      <dgm:t>
        <a:bodyPr/>
        <a:lstStyle/>
        <a:p>
          <a:endParaRPr lang="en-US"/>
        </a:p>
      </dgm:t>
    </dgm:pt>
    <dgm:pt modelId="{FEF7C601-401B-42C7-BD6A-CEE423D54755}" type="pres">
      <dgm:prSet presAssocID="{F5131A44-7E07-4732-9AA5-E2B4DCB1EA1E}" presName="space" presStyleCnt="0"/>
      <dgm:spPr/>
      <dgm:t>
        <a:bodyPr/>
        <a:lstStyle/>
        <a:p>
          <a:endParaRPr lang="en-US"/>
        </a:p>
      </dgm:t>
    </dgm:pt>
    <dgm:pt modelId="{9C436ECA-1542-4AEC-B59E-C67FD05BB825}" type="pres">
      <dgm:prSet presAssocID="{3D556320-D195-4A41-B0F7-1C7FCB099A8E}" presName="compositeA" presStyleCnt="0"/>
      <dgm:spPr/>
      <dgm:t>
        <a:bodyPr/>
        <a:lstStyle/>
        <a:p>
          <a:endParaRPr lang="en-US"/>
        </a:p>
      </dgm:t>
    </dgm:pt>
    <dgm:pt modelId="{F445438A-1BCF-4DB4-9E2B-D38947D20F5C}" type="pres">
      <dgm:prSet presAssocID="{3D556320-D195-4A41-B0F7-1C7FCB099A8E}" presName="textA" presStyleLbl="revTx" presStyleIdx="4" presStyleCnt="6" custScaleX="1131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730C27-A16F-406C-9939-61501487A2BE}" type="pres">
      <dgm:prSet presAssocID="{3D556320-D195-4A41-B0F7-1C7FCB099A8E}" presName="circleA" presStyleLbl="node1" presStyleIdx="4" presStyleCnt="6"/>
      <dgm:spPr/>
      <dgm:t>
        <a:bodyPr/>
        <a:lstStyle/>
        <a:p>
          <a:endParaRPr lang="en-US"/>
        </a:p>
      </dgm:t>
    </dgm:pt>
    <dgm:pt modelId="{5AC4BA7C-64B6-4CCD-8B97-398750A5C580}" type="pres">
      <dgm:prSet presAssocID="{3D556320-D195-4A41-B0F7-1C7FCB099A8E}" presName="spaceA" presStyleCnt="0"/>
      <dgm:spPr/>
      <dgm:t>
        <a:bodyPr/>
        <a:lstStyle/>
        <a:p>
          <a:endParaRPr lang="en-US"/>
        </a:p>
      </dgm:t>
    </dgm:pt>
    <dgm:pt modelId="{5BD175B0-D0D9-42A3-B3CA-716804A04E4D}" type="pres">
      <dgm:prSet presAssocID="{C73E67D0-5C89-4E08-97C4-2FA13C9B44CF}" presName="space" presStyleCnt="0"/>
      <dgm:spPr/>
      <dgm:t>
        <a:bodyPr/>
        <a:lstStyle/>
        <a:p>
          <a:endParaRPr lang="en-US"/>
        </a:p>
      </dgm:t>
    </dgm:pt>
    <dgm:pt modelId="{512B3067-5881-48BE-A3B3-2A8E87C3DFAF}" type="pres">
      <dgm:prSet presAssocID="{94A97C02-6B69-4BA3-A7F2-DDABCA12AB28}" presName="compositeB" presStyleCnt="0"/>
      <dgm:spPr/>
    </dgm:pt>
    <dgm:pt modelId="{4340FBE8-3BF2-41ED-A920-C1EAEB05D98D}" type="pres">
      <dgm:prSet presAssocID="{94A97C02-6B69-4BA3-A7F2-DDABCA12AB28}" presName="textB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A63E95-49A1-4F3F-BF41-88CF95940A80}" type="pres">
      <dgm:prSet presAssocID="{94A97C02-6B69-4BA3-A7F2-DDABCA12AB28}" presName="circleB" presStyleLbl="node1" presStyleIdx="5" presStyleCnt="6"/>
      <dgm:spPr/>
    </dgm:pt>
    <dgm:pt modelId="{041A414D-4220-450D-ABCD-215BCE9F4A0B}" type="pres">
      <dgm:prSet presAssocID="{94A97C02-6B69-4BA3-A7F2-DDABCA12AB28}" presName="spaceB" presStyleCnt="0"/>
      <dgm:spPr/>
    </dgm:pt>
  </dgm:ptLst>
  <dgm:cxnLst>
    <dgm:cxn modelId="{DF8221F0-010A-429B-A8EF-D9BAC03F3AC2}" type="presOf" srcId="{A909F3BE-B048-4963-814A-699E6462A3A8}" destId="{3530E473-A882-453B-9522-AF079E31F2A6}" srcOrd="0" destOrd="0" presId="urn:microsoft.com/office/officeart/2005/8/layout/hProcess11"/>
    <dgm:cxn modelId="{23FD303D-9A09-4607-AB96-E5A3FE6C8B08}" srcId="{75DFE241-1C3B-499B-989C-EEA283FCCB07}" destId="{1B198E77-8428-4640-B498-E22381B8BEEC}" srcOrd="0" destOrd="0" parTransId="{1E7CC4F3-4BB6-4695-8DAD-B70F7EBD32DC}" sibTransId="{9651A6CE-062F-4C32-A013-979557FFC5C9}"/>
    <dgm:cxn modelId="{5E37DC86-176D-4F7F-8A32-D83AC50D9174}" srcId="{75DFE241-1C3B-499B-989C-EEA283FCCB07}" destId="{6D75F24C-F494-48E5-9174-90B9364833DA}" srcOrd="1" destOrd="0" parTransId="{98E31EB7-FE44-4D08-BB5A-92BAD28741BB}" sibTransId="{4C1648D5-2F91-4DD6-95AC-CE8598A88D1D}"/>
    <dgm:cxn modelId="{DB620555-7421-45C5-92AD-97AD3CDB8607}" type="presOf" srcId="{6D75F24C-F494-48E5-9174-90B9364833DA}" destId="{0D9B3868-27D1-4E80-96F0-3E75B57BF30E}" srcOrd="0" destOrd="0" presId="urn:microsoft.com/office/officeart/2005/8/layout/hProcess11"/>
    <dgm:cxn modelId="{0B2C0ED4-AE06-47B1-9751-727445F16BA4}" type="presOf" srcId="{C9EEA105-A0F5-491E-97F9-EB2625BCF303}" destId="{818D3F91-4CD9-42CA-8A65-6E29712AF6D5}" srcOrd="0" destOrd="0" presId="urn:microsoft.com/office/officeart/2005/8/layout/hProcess11"/>
    <dgm:cxn modelId="{D3CDB34A-8AED-4382-AEA9-460869DF2CF2}" type="presOf" srcId="{94A97C02-6B69-4BA3-A7F2-DDABCA12AB28}" destId="{4340FBE8-3BF2-41ED-A920-C1EAEB05D98D}" srcOrd="0" destOrd="0" presId="urn:microsoft.com/office/officeart/2005/8/layout/hProcess11"/>
    <dgm:cxn modelId="{EB36996F-2ED0-4D4A-AFBB-1D17350CC236}" srcId="{75DFE241-1C3B-499B-989C-EEA283FCCB07}" destId="{C9EEA105-A0F5-491E-97F9-EB2625BCF303}" srcOrd="3" destOrd="0" parTransId="{DDF76E29-1AFF-4AE0-B21C-50D55C7720A9}" sibTransId="{F5131A44-7E07-4732-9AA5-E2B4DCB1EA1E}"/>
    <dgm:cxn modelId="{D826B610-01FB-4B6B-8EF1-BB0A7C352348}" srcId="{75DFE241-1C3B-499B-989C-EEA283FCCB07}" destId="{A909F3BE-B048-4963-814A-699E6462A3A8}" srcOrd="2" destOrd="0" parTransId="{C223D7E3-4F52-4275-84DB-2C0E4D7E8241}" sibTransId="{F41BAC47-6446-41D2-B7D6-EF96B34A6987}"/>
    <dgm:cxn modelId="{5A6FF589-533C-4972-9689-C63B8B4479C4}" type="presOf" srcId="{3D556320-D195-4A41-B0F7-1C7FCB099A8E}" destId="{F445438A-1BCF-4DB4-9E2B-D38947D20F5C}" srcOrd="0" destOrd="0" presId="urn:microsoft.com/office/officeart/2005/8/layout/hProcess11"/>
    <dgm:cxn modelId="{9A8729A4-7881-45FC-825F-39E929347B51}" srcId="{75DFE241-1C3B-499B-989C-EEA283FCCB07}" destId="{94A97C02-6B69-4BA3-A7F2-DDABCA12AB28}" srcOrd="5" destOrd="0" parTransId="{0AB9F149-3FB0-4A42-B305-950A4846D5E7}" sibTransId="{686A72F7-5FCD-4B4E-A324-AD400C0EA6B8}"/>
    <dgm:cxn modelId="{B63C95E8-05D5-417D-8E5C-8AEA54310BB2}" type="presOf" srcId="{75DFE241-1C3B-499B-989C-EEA283FCCB07}" destId="{4D091BD7-7BA1-486D-800B-864CC89E05B9}" srcOrd="0" destOrd="0" presId="urn:microsoft.com/office/officeart/2005/8/layout/hProcess11"/>
    <dgm:cxn modelId="{87B7193A-5188-48C9-BBCE-D4F135295C10}" type="presOf" srcId="{1B198E77-8428-4640-B498-E22381B8BEEC}" destId="{DAC331B7-807D-4CA0-BD52-F6D602B4059C}" srcOrd="0" destOrd="0" presId="urn:microsoft.com/office/officeart/2005/8/layout/hProcess11"/>
    <dgm:cxn modelId="{0BFB1C66-2D2F-41AF-944F-70E6F9F43591}" srcId="{75DFE241-1C3B-499B-989C-EEA283FCCB07}" destId="{3D556320-D195-4A41-B0F7-1C7FCB099A8E}" srcOrd="4" destOrd="0" parTransId="{5F9B7469-D8E1-442D-B6DD-162D71836589}" sibTransId="{C73E67D0-5C89-4E08-97C4-2FA13C9B44CF}"/>
    <dgm:cxn modelId="{99ACD126-ABCE-4101-98AC-0239431C26F6}" type="presParOf" srcId="{4D091BD7-7BA1-486D-800B-864CC89E05B9}" destId="{B47FD672-D783-43A0-A0FE-F5F0DDB08922}" srcOrd="0" destOrd="0" presId="urn:microsoft.com/office/officeart/2005/8/layout/hProcess11"/>
    <dgm:cxn modelId="{5589B56D-13D2-4841-92A0-57736D4741A5}" type="presParOf" srcId="{4D091BD7-7BA1-486D-800B-864CC89E05B9}" destId="{3C6CA77C-0590-43AE-BE98-52B74F6D8E03}" srcOrd="1" destOrd="0" presId="urn:microsoft.com/office/officeart/2005/8/layout/hProcess11"/>
    <dgm:cxn modelId="{35745251-AC05-485C-AE8D-214FE3498A14}" type="presParOf" srcId="{3C6CA77C-0590-43AE-BE98-52B74F6D8E03}" destId="{C9BFC88D-039D-45D8-9270-131C9CE6B10B}" srcOrd="0" destOrd="0" presId="urn:microsoft.com/office/officeart/2005/8/layout/hProcess11"/>
    <dgm:cxn modelId="{05DA8202-5640-456E-9BAA-EBA9B8F94507}" type="presParOf" srcId="{C9BFC88D-039D-45D8-9270-131C9CE6B10B}" destId="{DAC331B7-807D-4CA0-BD52-F6D602B4059C}" srcOrd="0" destOrd="0" presId="urn:microsoft.com/office/officeart/2005/8/layout/hProcess11"/>
    <dgm:cxn modelId="{5CEE8668-343A-4602-A8DB-4951B1DA5364}" type="presParOf" srcId="{C9BFC88D-039D-45D8-9270-131C9CE6B10B}" destId="{AA39A245-F23B-412E-895F-88854574B2AF}" srcOrd="1" destOrd="0" presId="urn:microsoft.com/office/officeart/2005/8/layout/hProcess11"/>
    <dgm:cxn modelId="{AE382101-1DD8-442C-8E16-6E47601A65BA}" type="presParOf" srcId="{C9BFC88D-039D-45D8-9270-131C9CE6B10B}" destId="{026BE5B7-8AB1-4D8A-9421-F4414814A55D}" srcOrd="2" destOrd="0" presId="urn:microsoft.com/office/officeart/2005/8/layout/hProcess11"/>
    <dgm:cxn modelId="{C398AA6B-2CE3-45CC-9B05-836E4D61AD41}" type="presParOf" srcId="{3C6CA77C-0590-43AE-BE98-52B74F6D8E03}" destId="{BC3CBDE4-BEE6-4CA5-8D33-79269ACED8FB}" srcOrd="1" destOrd="0" presId="urn:microsoft.com/office/officeart/2005/8/layout/hProcess11"/>
    <dgm:cxn modelId="{E8C2771A-94F7-4525-98CB-C82C2BE9CE8D}" type="presParOf" srcId="{3C6CA77C-0590-43AE-BE98-52B74F6D8E03}" destId="{65EDD551-1B77-4864-84A4-22979447428F}" srcOrd="2" destOrd="0" presId="urn:microsoft.com/office/officeart/2005/8/layout/hProcess11"/>
    <dgm:cxn modelId="{F34D9152-B4B6-4B9D-B070-88B5F52B81DA}" type="presParOf" srcId="{65EDD551-1B77-4864-84A4-22979447428F}" destId="{0D9B3868-27D1-4E80-96F0-3E75B57BF30E}" srcOrd="0" destOrd="0" presId="urn:microsoft.com/office/officeart/2005/8/layout/hProcess11"/>
    <dgm:cxn modelId="{430561D1-E0B4-4550-92F1-51018564C7D3}" type="presParOf" srcId="{65EDD551-1B77-4864-84A4-22979447428F}" destId="{450E3A73-2B67-491D-AFFE-359BCC3FE6BD}" srcOrd="1" destOrd="0" presId="urn:microsoft.com/office/officeart/2005/8/layout/hProcess11"/>
    <dgm:cxn modelId="{8DC93268-22BF-402A-BE98-7533C530E277}" type="presParOf" srcId="{65EDD551-1B77-4864-84A4-22979447428F}" destId="{A593EDF1-BC65-468B-9799-9847BB6D7677}" srcOrd="2" destOrd="0" presId="urn:microsoft.com/office/officeart/2005/8/layout/hProcess11"/>
    <dgm:cxn modelId="{4410D735-25EA-4015-824B-CCEB60B169C9}" type="presParOf" srcId="{3C6CA77C-0590-43AE-BE98-52B74F6D8E03}" destId="{9FAAE7CD-B8BC-44BD-8D49-5E79CB44D5E7}" srcOrd="3" destOrd="0" presId="urn:microsoft.com/office/officeart/2005/8/layout/hProcess11"/>
    <dgm:cxn modelId="{41876F67-C090-4EF5-AF8F-4E380E980121}" type="presParOf" srcId="{3C6CA77C-0590-43AE-BE98-52B74F6D8E03}" destId="{A451A9F2-92A0-405E-8EDA-9AEF95E99308}" srcOrd="4" destOrd="0" presId="urn:microsoft.com/office/officeart/2005/8/layout/hProcess11"/>
    <dgm:cxn modelId="{3ADA15E0-1078-413F-ACAC-E4F91B561B5C}" type="presParOf" srcId="{A451A9F2-92A0-405E-8EDA-9AEF95E99308}" destId="{3530E473-A882-453B-9522-AF079E31F2A6}" srcOrd="0" destOrd="0" presId="urn:microsoft.com/office/officeart/2005/8/layout/hProcess11"/>
    <dgm:cxn modelId="{4912A8D6-3916-42C2-8DB7-0F39C244A5A6}" type="presParOf" srcId="{A451A9F2-92A0-405E-8EDA-9AEF95E99308}" destId="{EB0B702C-F0A4-419B-A682-D23A62C3E6B3}" srcOrd="1" destOrd="0" presId="urn:microsoft.com/office/officeart/2005/8/layout/hProcess11"/>
    <dgm:cxn modelId="{34A00B23-C0F1-413F-B3A7-E39ABA1287A0}" type="presParOf" srcId="{A451A9F2-92A0-405E-8EDA-9AEF95E99308}" destId="{ACE26A05-9361-48FE-8DB9-5CE3BF8A33CE}" srcOrd="2" destOrd="0" presId="urn:microsoft.com/office/officeart/2005/8/layout/hProcess11"/>
    <dgm:cxn modelId="{E3C64B2B-DB7C-4000-95BC-578DE281F8F5}" type="presParOf" srcId="{3C6CA77C-0590-43AE-BE98-52B74F6D8E03}" destId="{64AA1A82-7909-44D6-AB9B-496016F427BE}" srcOrd="5" destOrd="0" presId="urn:microsoft.com/office/officeart/2005/8/layout/hProcess11"/>
    <dgm:cxn modelId="{FAD261D8-70B7-410E-AD75-A8D50CC66E0C}" type="presParOf" srcId="{3C6CA77C-0590-43AE-BE98-52B74F6D8E03}" destId="{E55F7D4B-E735-49FE-AC9F-83450E87DAEC}" srcOrd="6" destOrd="0" presId="urn:microsoft.com/office/officeart/2005/8/layout/hProcess11"/>
    <dgm:cxn modelId="{CFB2C4B3-D5CA-494C-B0C7-9FF4B39AB7C1}" type="presParOf" srcId="{E55F7D4B-E735-49FE-AC9F-83450E87DAEC}" destId="{818D3F91-4CD9-42CA-8A65-6E29712AF6D5}" srcOrd="0" destOrd="0" presId="urn:microsoft.com/office/officeart/2005/8/layout/hProcess11"/>
    <dgm:cxn modelId="{60A9FD2E-9FB7-41FB-A32E-318D9FDC1C7F}" type="presParOf" srcId="{E55F7D4B-E735-49FE-AC9F-83450E87DAEC}" destId="{7869346B-4724-4B00-9CCC-926BEF8EF738}" srcOrd="1" destOrd="0" presId="urn:microsoft.com/office/officeart/2005/8/layout/hProcess11"/>
    <dgm:cxn modelId="{CC7F7757-4718-471F-B54D-3AED0D906D7C}" type="presParOf" srcId="{E55F7D4B-E735-49FE-AC9F-83450E87DAEC}" destId="{67FCBDBE-944A-4558-A867-2C28E2669D0D}" srcOrd="2" destOrd="0" presId="urn:microsoft.com/office/officeart/2005/8/layout/hProcess11"/>
    <dgm:cxn modelId="{FEA2A528-6C57-44EA-B38D-D98A3E1DABE7}" type="presParOf" srcId="{3C6CA77C-0590-43AE-BE98-52B74F6D8E03}" destId="{FEF7C601-401B-42C7-BD6A-CEE423D54755}" srcOrd="7" destOrd="0" presId="urn:microsoft.com/office/officeart/2005/8/layout/hProcess11"/>
    <dgm:cxn modelId="{6B96DFA4-93B2-4669-8ACB-41C5AD63148E}" type="presParOf" srcId="{3C6CA77C-0590-43AE-BE98-52B74F6D8E03}" destId="{9C436ECA-1542-4AEC-B59E-C67FD05BB825}" srcOrd="8" destOrd="0" presId="urn:microsoft.com/office/officeart/2005/8/layout/hProcess11"/>
    <dgm:cxn modelId="{90624B31-5A4B-447C-B754-DE1B477EC279}" type="presParOf" srcId="{9C436ECA-1542-4AEC-B59E-C67FD05BB825}" destId="{F445438A-1BCF-4DB4-9E2B-D38947D20F5C}" srcOrd="0" destOrd="0" presId="urn:microsoft.com/office/officeart/2005/8/layout/hProcess11"/>
    <dgm:cxn modelId="{2A9E44DE-38FB-4BB1-A091-D3A9DDB19D8A}" type="presParOf" srcId="{9C436ECA-1542-4AEC-B59E-C67FD05BB825}" destId="{68730C27-A16F-406C-9939-61501487A2BE}" srcOrd="1" destOrd="0" presId="urn:microsoft.com/office/officeart/2005/8/layout/hProcess11"/>
    <dgm:cxn modelId="{0FF9068B-9A52-40D3-891A-4AA1BEA5B8EF}" type="presParOf" srcId="{9C436ECA-1542-4AEC-B59E-C67FD05BB825}" destId="{5AC4BA7C-64B6-4CCD-8B97-398750A5C580}" srcOrd="2" destOrd="0" presId="urn:microsoft.com/office/officeart/2005/8/layout/hProcess11"/>
    <dgm:cxn modelId="{24FF7BDB-08AF-495E-86EC-44DCCBABC02F}" type="presParOf" srcId="{3C6CA77C-0590-43AE-BE98-52B74F6D8E03}" destId="{5BD175B0-D0D9-42A3-B3CA-716804A04E4D}" srcOrd="9" destOrd="0" presId="urn:microsoft.com/office/officeart/2005/8/layout/hProcess11"/>
    <dgm:cxn modelId="{E8F307DA-8281-402F-8443-9975EE0B1B96}" type="presParOf" srcId="{3C6CA77C-0590-43AE-BE98-52B74F6D8E03}" destId="{512B3067-5881-48BE-A3B3-2A8E87C3DFAF}" srcOrd="10" destOrd="0" presId="urn:microsoft.com/office/officeart/2005/8/layout/hProcess11"/>
    <dgm:cxn modelId="{33644F4D-1DF1-49C9-BAC6-11F98C5B2C07}" type="presParOf" srcId="{512B3067-5881-48BE-A3B3-2A8E87C3DFAF}" destId="{4340FBE8-3BF2-41ED-A920-C1EAEB05D98D}" srcOrd="0" destOrd="0" presId="urn:microsoft.com/office/officeart/2005/8/layout/hProcess11"/>
    <dgm:cxn modelId="{0674F491-CDDB-4EBB-BC03-42E77222BEBF}" type="presParOf" srcId="{512B3067-5881-48BE-A3B3-2A8E87C3DFAF}" destId="{DBA63E95-49A1-4F3F-BF41-88CF95940A80}" srcOrd="1" destOrd="0" presId="urn:microsoft.com/office/officeart/2005/8/layout/hProcess11"/>
    <dgm:cxn modelId="{2F56CCED-51A5-4FD9-BA1E-CDF064812D8C}" type="presParOf" srcId="{512B3067-5881-48BE-A3B3-2A8E87C3DFAF}" destId="{041A414D-4220-450D-ABCD-215BCE9F4A0B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DFE241-1C3B-499B-989C-EEA283FCCB07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198E77-8428-4640-B498-E22381B8BEEC}">
      <dgm:prSet phldrT="[Text]" custT="1"/>
      <dgm:spPr/>
      <dgm:t>
        <a:bodyPr/>
        <a:lstStyle/>
        <a:p>
          <a:r>
            <a:rPr lang="zh-TW" altLang="en-US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在</a:t>
          </a:r>
          <a:r>
            <a:rPr lang="en-US" altLang="en-US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2018</a:t>
          </a:r>
          <a:r>
            <a:rPr lang="zh-TW" altLang="en-US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年</a:t>
          </a:r>
          <a:r>
            <a:rPr lang="en-US" altLang="en-US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8</a:t>
          </a:r>
          <a:r>
            <a:rPr lang="zh-TW" altLang="en-US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月</a:t>
          </a:r>
          <a:r>
            <a:rPr lang="en-US" altLang="en-US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14</a:t>
          </a:r>
          <a:r>
            <a:rPr lang="zh-TW" altLang="en-US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日獲香港保險顧問聯會登記，並獲</a:t>
          </a:r>
          <a:r>
            <a:rPr lang="zh-TW" altLang="en-US" sz="800" b="1" u="sng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主事人</a:t>
          </a:r>
          <a:r>
            <a:rPr lang="en-US" altLang="en-US" sz="800" b="1" u="sng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D</a:t>
          </a:r>
          <a:r>
            <a:rPr lang="zh-TW" altLang="en-US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委任為</a:t>
          </a:r>
          <a:r>
            <a:rPr lang="zh-TW" altLang="en-US" sz="800" b="1" u="sng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業務代表（經紀）</a:t>
          </a:r>
          <a:endParaRPr lang="en-US" altLang="en-US" sz="800" b="1" u="sng" dirty="0" smtClean="0">
            <a:latin typeface="+mj-lt"/>
            <a:ea typeface="Microsoft JhengHei" panose="020B0604030504040204" pitchFamily="34" charset="-120"/>
            <a:cs typeface="Times New Roman" panose="02020603050405020304" pitchFamily="18" charset="0"/>
          </a:endParaRPr>
        </a:p>
      </dgm:t>
    </dgm:pt>
    <dgm:pt modelId="{1E7CC4F3-4BB6-4695-8DAD-B70F7EBD32DC}" type="parTrans" cxnId="{23FD303D-9A09-4607-AB96-E5A3FE6C8B08}">
      <dgm:prSet/>
      <dgm:spPr/>
      <dgm:t>
        <a:bodyPr/>
        <a:lstStyle/>
        <a:p>
          <a:endParaRPr lang="en-US" sz="900"/>
        </a:p>
      </dgm:t>
    </dgm:pt>
    <dgm:pt modelId="{9651A6CE-062F-4C32-A013-979557FFC5C9}" type="sibTrans" cxnId="{23FD303D-9A09-4607-AB96-E5A3FE6C8B08}">
      <dgm:prSet/>
      <dgm:spPr/>
      <dgm:t>
        <a:bodyPr/>
        <a:lstStyle/>
        <a:p>
          <a:endParaRPr lang="en-US" sz="900"/>
        </a:p>
      </dgm:t>
    </dgm:pt>
    <dgm:pt modelId="{6D75F24C-F494-48E5-9174-90B9364833DA}">
      <dgm:prSet phldrT="[Text]" custT="1"/>
      <dgm:spPr/>
      <dgm:t>
        <a:bodyPr/>
        <a:lstStyle/>
        <a:p>
          <a:r>
            <a:rPr lang="zh-TW" altLang="en-US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保監局的新監管制度在</a:t>
          </a:r>
          <a:r>
            <a:rPr lang="en-US" altLang="zh-TW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2019</a:t>
          </a:r>
          <a:r>
            <a:rPr lang="zh-TW" altLang="en-US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年</a:t>
          </a:r>
          <a:r>
            <a:rPr lang="en-US" altLang="zh-TW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9</a:t>
          </a:r>
          <a:r>
            <a:rPr lang="zh-TW" altLang="en-US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月</a:t>
          </a:r>
          <a:r>
            <a:rPr lang="en-US" altLang="zh-TW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23</a:t>
          </a:r>
          <a:r>
            <a:rPr lang="zh-TW" altLang="en-US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日開始實施</a:t>
          </a:r>
          <a:endParaRPr lang="en-US" sz="800" dirty="0">
            <a:latin typeface="+mj-lt"/>
            <a:ea typeface="Microsoft JhengHei" panose="020B0604030504040204" pitchFamily="34" charset="-120"/>
            <a:cs typeface="Times New Roman" panose="02020603050405020304" pitchFamily="18" charset="0"/>
          </a:endParaRPr>
        </a:p>
      </dgm:t>
    </dgm:pt>
    <dgm:pt modelId="{98E31EB7-FE44-4D08-BB5A-92BAD28741BB}" type="parTrans" cxnId="{5E37DC86-176D-4F7F-8A32-D83AC50D9174}">
      <dgm:prSet/>
      <dgm:spPr/>
      <dgm:t>
        <a:bodyPr/>
        <a:lstStyle/>
        <a:p>
          <a:endParaRPr lang="en-US" sz="900"/>
        </a:p>
      </dgm:t>
    </dgm:pt>
    <dgm:pt modelId="{4C1648D5-2F91-4DD6-95AC-CE8598A88D1D}" type="sibTrans" cxnId="{5E37DC86-176D-4F7F-8A32-D83AC50D9174}">
      <dgm:prSet/>
      <dgm:spPr/>
      <dgm:t>
        <a:bodyPr/>
        <a:lstStyle/>
        <a:p>
          <a:endParaRPr lang="en-US" sz="900"/>
        </a:p>
      </dgm:t>
    </dgm:pt>
    <dgm:pt modelId="{A909F3BE-B048-4963-814A-699E6462A3A8}">
      <dgm:prSet phldrT="[Text]" custT="1"/>
      <dgm:spPr/>
      <dgm:t>
        <a:bodyPr/>
        <a:lstStyle/>
        <a:p>
          <a:r>
            <a:rPr lang="en-US" altLang="zh-TW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2019</a:t>
          </a:r>
          <a:r>
            <a:rPr lang="zh-TW" altLang="en-US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年</a:t>
          </a:r>
          <a:r>
            <a:rPr lang="en-US" altLang="zh-TW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12</a:t>
          </a:r>
          <a:r>
            <a:rPr lang="zh-TW" altLang="en-US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月</a:t>
          </a:r>
          <a:r>
            <a:rPr lang="en-US" altLang="zh-TW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10</a:t>
          </a:r>
          <a:r>
            <a:rPr lang="zh-TW" altLang="en-US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日起不再獲主事人</a:t>
          </a:r>
          <a:r>
            <a:rPr lang="en-US" altLang="zh-TW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D</a:t>
          </a:r>
          <a:r>
            <a:rPr lang="zh-TW" altLang="en-US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委任：牌照</a:t>
          </a:r>
          <a:r>
            <a:rPr lang="zh-TW" altLang="en-US" sz="800" b="1" u="sng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暫時吊銷</a:t>
          </a:r>
          <a:endParaRPr lang="en-US" sz="800" b="1" u="sng" dirty="0">
            <a:latin typeface="+mj-lt"/>
            <a:ea typeface="Microsoft JhengHei" panose="020B0604030504040204" pitchFamily="34" charset="-120"/>
            <a:cs typeface="Times New Roman" panose="02020603050405020304" pitchFamily="18" charset="0"/>
          </a:endParaRPr>
        </a:p>
      </dgm:t>
    </dgm:pt>
    <dgm:pt modelId="{C223D7E3-4F52-4275-84DB-2C0E4D7E8241}" type="parTrans" cxnId="{D826B610-01FB-4B6B-8EF1-BB0A7C352348}">
      <dgm:prSet/>
      <dgm:spPr/>
      <dgm:t>
        <a:bodyPr/>
        <a:lstStyle/>
        <a:p>
          <a:endParaRPr lang="en-US" sz="900"/>
        </a:p>
      </dgm:t>
    </dgm:pt>
    <dgm:pt modelId="{F41BAC47-6446-41D2-B7D6-EF96B34A6987}" type="sibTrans" cxnId="{D826B610-01FB-4B6B-8EF1-BB0A7C352348}">
      <dgm:prSet/>
      <dgm:spPr/>
      <dgm:t>
        <a:bodyPr/>
        <a:lstStyle/>
        <a:p>
          <a:endParaRPr lang="en-US" sz="900"/>
        </a:p>
      </dgm:t>
    </dgm:pt>
    <dgm:pt modelId="{C9EEA105-A0F5-491E-97F9-EB2625BCF303}">
      <dgm:prSet phldrT="[Text]" custT="1"/>
      <dgm:spPr/>
      <dgm:t>
        <a:bodyPr/>
        <a:lstStyle/>
        <a:p>
          <a:r>
            <a:rPr lang="zh-TW" altLang="en-US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因牌照持續暫時吊銷滿</a:t>
          </a:r>
          <a:r>
            <a:rPr lang="en-US" altLang="en-US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180</a:t>
          </a:r>
          <a:r>
            <a:rPr lang="zh-TW" altLang="en-US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日，該牌照在</a:t>
          </a:r>
          <a:r>
            <a:rPr lang="en-US" altLang="en-US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2020</a:t>
          </a:r>
          <a:r>
            <a:rPr lang="zh-TW" altLang="en-US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年</a:t>
          </a:r>
          <a:r>
            <a:rPr lang="en-US" altLang="en-US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6</a:t>
          </a:r>
          <a:r>
            <a:rPr lang="zh-TW" altLang="en-US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月</a:t>
          </a:r>
          <a:r>
            <a:rPr lang="en-US" altLang="en-US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8</a:t>
          </a:r>
          <a:r>
            <a:rPr lang="zh-TW" altLang="en-US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日</a:t>
          </a:r>
          <a:r>
            <a:rPr lang="ja-JP" altLang="en-US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被</a:t>
          </a:r>
          <a:r>
            <a:rPr lang="zh-TW" altLang="en-US" sz="800" b="1" u="sng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撤銷</a:t>
          </a:r>
          <a:endParaRPr lang="en-US" sz="800" b="1" u="sng" dirty="0">
            <a:latin typeface="+mj-lt"/>
            <a:ea typeface="Microsoft JhengHei" panose="020B0604030504040204" pitchFamily="34" charset="-120"/>
            <a:cs typeface="Times New Roman" panose="02020603050405020304" pitchFamily="18" charset="0"/>
          </a:endParaRPr>
        </a:p>
      </dgm:t>
    </dgm:pt>
    <dgm:pt modelId="{DDF76E29-1AFF-4AE0-B21C-50D55C7720A9}" type="parTrans" cxnId="{EB36996F-2ED0-4D4A-AFBB-1D17350CC236}">
      <dgm:prSet/>
      <dgm:spPr/>
      <dgm:t>
        <a:bodyPr/>
        <a:lstStyle/>
        <a:p>
          <a:endParaRPr lang="en-US" sz="900"/>
        </a:p>
      </dgm:t>
    </dgm:pt>
    <dgm:pt modelId="{F5131A44-7E07-4732-9AA5-E2B4DCB1EA1E}" type="sibTrans" cxnId="{EB36996F-2ED0-4D4A-AFBB-1D17350CC236}">
      <dgm:prSet/>
      <dgm:spPr/>
      <dgm:t>
        <a:bodyPr/>
        <a:lstStyle/>
        <a:p>
          <a:endParaRPr lang="en-US" sz="900"/>
        </a:p>
      </dgm:t>
    </dgm:pt>
    <dgm:pt modelId="{3D556320-D195-4A41-B0F7-1C7FCB099A8E}">
      <dgm:prSet phldrT="[Text]" custT="1"/>
      <dgm:spPr/>
      <dgm:t>
        <a:bodyPr/>
        <a:lstStyle/>
        <a:p>
          <a:r>
            <a:rPr lang="zh-TW" altLang="zh-TW" sz="800" b="0" i="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在</a:t>
          </a:r>
          <a:r>
            <a:rPr lang="en-US" altLang="zh-TW" sz="800" b="0" i="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2020</a:t>
          </a:r>
          <a:r>
            <a:rPr lang="zh-TW" altLang="zh-TW" sz="800" b="0" i="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年</a:t>
          </a:r>
          <a:r>
            <a:rPr lang="en-US" altLang="zh-TW" sz="800" b="0" i="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9</a:t>
          </a:r>
          <a:r>
            <a:rPr lang="zh-TW" altLang="zh-TW" sz="800" b="0" i="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月</a:t>
          </a:r>
          <a:r>
            <a:rPr lang="en-US" altLang="zh-TW" sz="800" b="0" i="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17</a:t>
          </a:r>
          <a:r>
            <a:rPr lang="zh-TW" altLang="zh-TW" sz="800" b="0" i="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日獲保監局新發牌，並獲</a:t>
          </a:r>
          <a:r>
            <a:rPr lang="zh-TW" altLang="zh-TW" sz="800" b="1" i="0" u="sng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主事人</a:t>
          </a:r>
          <a:r>
            <a:rPr lang="en-US" altLang="zh-TW" sz="800" b="1" i="0" u="sng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E</a:t>
          </a:r>
          <a:r>
            <a:rPr lang="zh-TW" altLang="zh-TW" sz="800" b="0" i="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委任為</a:t>
          </a:r>
          <a:r>
            <a:rPr lang="zh-TW" altLang="zh-TW" sz="800" b="1" i="0" u="sng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業務代表（經紀）</a:t>
          </a:r>
          <a:endParaRPr lang="en-US" altLang="zh-TW" sz="800" b="1" i="0" u="sng" dirty="0" smtClean="0">
            <a:latin typeface="+mj-lt"/>
            <a:ea typeface="Microsoft JhengHei" panose="020B0604030504040204" pitchFamily="34" charset="-120"/>
            <a:cs typeface="Times New Roman" panose="02020603050405020304" pitchFamily="18" charset="0"/>
          </a:endParaRPr>
        </a:p>
      </dgm:t>
    </dgm:pt>
    <dgm:pt modelId="{5F9B7469-D8E1-442D-B6DD-162D71836589}" type="parTrans" cxnId="{0BFB1C66-2D2F-41AF-944F-70E6F9F43591}">
      <dgm:prSet/>
      <dgm:spPr/>
      <dgm:t>
        <a:bodyPr/>
        <a:lstStyle/>
        <a:p>
          <a:endParaRPr lang="en-US" sz="900"/>
        </a:p>
      </dgm:t>
    </dgm:pt>
    <dgm:pt modelId="{C73E67D0-5C89-4E08-97C4-2FA13C9B44CF}" type="sibTrans" cxnId="{0BFB1C66-2D2F-41AF-944F-70E6F9F43591}">
      <dgm:prSet/>
      <dgm:spPr/>
      <dgm:t>
        <a:bodyPr/>
        <a:lstStyle/>
        <a:p>
          <a:endParaRPr lang="en-US" sz="900"/>
        </a:p>
      </dgm:t>
    </dgm:pt>
    <dgm:pt modelId="{94A97C02-6B69-4BA3-A7F2-DDABCA12AB28}">
      <dgm:prSet phldrT="[Text]" custT="1"/>
      <dgm:spPr/>
      <dgm:t>
        <a:bodyPr/>
        <a:lstStyle/>
        <a:p>
          <a:r>
            <a:rPr lang="zh-TW" altLang="en-US" sz="800" b="0" i="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第二個評核期於</a:t>
          </a:r>
          <a:r>
            <a:rPr lang="en-US" altLang="zh-TW" sz="800" b="0" i="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2021</a:t>
          </a:r>
          <a:r>
            <a:rPr lang="zh-TW" altLang="en-US" sz="800" b="0" i="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年</a:t>
          </a:r>
          <a:r>
            <a:rPr lang="en-US" altLang="zh-TW" sz="800" b="0" i="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7</a:t>
          </a:r>
          <a:r>
            <a:rPr lang="zh-TW" altLang="en-US" sz="800" b="0" i="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月</a:t>
          </a:r>
          <a:r>
            <a:rPr lang="en-US" altLang="zh-TW" sz="800" b="0" i="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31</a:t>
          </a:r>
          <a:r>
            <a:rPr lang="zh-TW" altLang="en-US" sz="800" b="0" i="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日完結</a:t>
          </a:r>
          <a:endParaRPr lang="en-US" sz="800" b="0" i="0" dirty="0">
            <a:latin typeface="+mj-lt"/>
            <a:ea typeface="Microsoft JhengHei" panose="020B0604030504040204" pitchFamily="34" charset="-120"/>
            <a:cs typeface="Times New Roman" panose="02020603050405020304" pitchFamily="18" charset="0"/>
          </a:endParaRPr>
        </a:p>
      </dgm:t>
    </dgm:pt>
    <dgm:pt modelId="{0AB9F149-3FB0-4A42-B305-950A4846D5E7}" type="parTrans" cxnId="{9A8729A4-7881-45FC-825F-39E929347B51}">
      <dgm:prSet/>
      <dgm:spPr/>
      <dgm:t>
        <a:bodyPr/>
        <a:lstStyle/>
        <a:p>
          <a:endParaRPr lang="en-US" sz="900"/>
        </a:p>
      </dgm:t>
    </dgm:pt>
    <dgm:pt modelId="{686A72F7-5FCD-4B4E-A324-AD400C0EA6B8}" type="sibTrans" cxnId="{9A8729A4-7881-45FC-825F-39E929347B51}">
      <dgm:prSet/>
      <dgm:spPr/>
      <dgm:t>
        <a:bodyPr/>
        <a:lstStyle/>
        <a:p>
          <a:endParaRPr lang="en-US" sz="900"/>
        </a:p>
      </dgm:t>
    </dgm:pt>
    <dgm:pt modelId="{4D091BD7-7BA1-486D-800B-864CC89E05B9}" type="pres">
      <dgm:prSet presAssocID="{75DFE241-1C3B-499B-989C-EEA283FCCB0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7FD672-D783-43A0-A0FE-F5F0DDB08922}" type="pres">
      <dgm:prSet presAssocID="{75DFE241-1C3B-499B-989C-EEA283FCCB07}" presName="arrow" presStyleLbl="bgShp" presStyleIdx="0" presStyleCnt="1" custScaleY="43266"/>
      <dgm:spPr/>
      <dgm:t>
        <a:bodyPr/>
        <a:lstStyle/>
        <a:p>
          <a:endParaRPr lang="en-US"/>
        </a:p>
      </dgm:t>
    </dgm:pt>
    <dgm:pt modelId="{3C6CA77C-0590-43AE-BE98-52B74F6D8E03}" type="pres">
      <dgm:prSet presAssocID="{75DFE241-1C3B-499B-989C-EEA283FCCB07}" presName="points" presStyleCnt="0"/>
      <dgm:spPr/>
      <dgm:t>
        <a:bodyPr/>
        <a:lstStyle/>
        <a:p>
          <a:endParaRPr lang="en-US"/>
        </a:p>
      </dgm:t>
    </dgm:pt>
    <dgm:pt modelId="{C9BFC88D-039D-45D8-9270-131C9CE6B10B}" type="pres">
      <dgm:prSet presAssocID="{1B198E77-8428-4640-B498-E22381B8BEEC}" presName="compositeA" presStyleCnt="0"/>
      <dgm:spPr/>
      <dgm:t>
        <a:bodyPr/>
        <a:lstStyle/>
        <a:p>
          <a:endParaRPr lang="en-US"/>
        </a:p>
      </dgm:t>
    </dgm:pt>
    <dgm:pt modelId="{DAC331B7-807D-4CA0-BD52-F6D602B4059C}" type="pres">
      <dgm:prSet presAssocID="{1B198E77-8428-4640-B498-E22381B8BEEC}" presName="textA" presStyleLbl="revTx" presStyleIdx="0" presStyleCnt="6" custScaleX="1213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39A245-F23B-412E-895F-88854574B2AF}" type="pres">
      <dgm:prSet presAssocID="{1B198E77-8428-4640-B498-E22381B8BEEC}" presName="circleA" presStyleLbl="node1" presStyleIdx="0" presStyleCnt="6"/>
      <dgm:spPr/>
      <dgm:t>
        <a:bodyPr/>
        <a:lstStyle/>
        <a:p>
          <a:endParaRPr lang="en-US"/>
        </a:p>
      </dgm:t>
    </dgm:pt>
    <dgm:pt modelId="{026BE5B7-8AB1-4D8A-9421-F4414814A55D}" type="pres">
      <dgm:prSet presAssocID="{1B198E77-8428-4640-B498-E22381B8BEEC}" presName="spaceA" presStyleCnt="0"/>
      <dgm:spPr/>
      <dgm:t>
        <a:bodyPr/>
        <a:lstStyle/>
        <a:p>
          <a:endParaRPr lang="en-US"/>
        </a:p>
      </dgm:t>
    </dgm:pt>
    <dgm:pt modelId="{BC3CBDE4-BEE6-4CA5-8D33-79269ACED8FB}" type="pres">
      <dgm:prSet presAssocID="{9651A6CE-062F-4C32-A013-979557FFC5C9}" presName="space" presStyleCnt="0"/>
      <dgm:spPr/>
      <dgm:t>
        <a:bodyPr/>
        <a:lstStyle/>
        <a:p>
          <a:endParaRPr lang="en-US"/>
        </a:p>
      </dgm:t>
    </dgm:pt>
    <dgm:pt modelId="{65EDD551-1B77-4864-84A4-22979447428F}" type="pres">
      <dgm:prSet presAssocID="{6D75F24C-F494-48E5-9174-90B9364833DA}" presName="compositeB" presStyleCnt="0"/>
      <dgm:spPr/>
      <dgm:t>
        <a:bodyPr/>
        <a:lstStyle/>
        <a:p>
          <a:endParaRPr lang="en-US"/>
        </a:p>
      </dgm:t>
    </dgm:pt>
    <dgm:pt modelId="{0D9B3868-27D1-4E80-96F0-3E75B57BF30E}" type="pres">
      <dgm:prSet presAssocID="{6D75F24C-F494-48E5-9174-90B9364833DA}" presName="textB" presStyleLbl="revTx" presStyleIdx="1" presStyleCnt="6" custScaleX="806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0E3A73-2B67-491D-AFFE-359BCC3FE6BD}" type="pres">
      <dgm:prSet presAssocID="{6D75F24C-F494-48E5-9174-90B9364833DA}" presName="circleB" presStyleLbl="node1" presStyleIdx="1" presStyleCnt="6"/>
      <dgm:spPr/>
      <dgm:t>
        <a:bodyPr/>
        <a:lstStyle/>
        <a:p>
          <a:endParaRPr lang="en-US"/>
        </a:p>
      </dgm:t>
    </dgm:pt>
    <dgm:pt modelId="{A593EDF1-BC65-468B-9799-9847BB6D7677}" type="pres">
      <dgm:prSet presAssocID="{6D75F24C-F494-48E5-9174-90B9364833DA}" presName="spaceB" presStyleCnt="0"/>
      <dgm:spPr/>
      <dgm:t>
        <a:bodyPr/>
        <a:lstStyle/>
        <a:p>
          <a:endParaRPr lang="en-US"/>
        </a:p>
      </dgm:t>
    </dgm:pt>
    <dgm:pt modelId="{9FAAE7CD-B8BC-44BD-8D49-5E79CB44D5E7}" type="pres">
      <dgm:prSet presAssocID="{4C1648D5-2F91-4DD6-95AC-CE8598A88D1D}" presName="space" presStyleCnt="0"/>
      <dgm:spPr/>
      <dgm:t>
        <a:bodyPr/>
        <a:lstStyle/>
        <a:p>
          <a:endParaRPr lang="en-US"/>
        </a:p>
      </dgm:t>
    </dgm:pt>
    <dgm:pt modelId="{A451A9F2-92A0-405E-8EDA-9AEF95E99308}" type="pres">
      <dgm:prSet presAssocID="{A909F3BE-B048-4963-814A-699E6462A3A8}" presName="compositeA" presStyleCnt="0"/>
      <dgm:spPr/>
      <dgm:t>
        <a:bodyPr/>
        <a:lstStyle/>
        <a:p>
          <a:endParaRPr lang="en-US"/>
        </a:p>
      </dgm:t>
    </dgm:pt>
    <dgm:pt modelId="{3530E473-A882-453B-9522-AF079E31F2A6}" type="pres">
      <dgm:prSet presAssocID="{A909F3BE-B048-4963-814A-699E6462A3A8}" presName="textA" presStyleLbl="revTx" presStyleIdx="2" presStyleCnt="6" custScaleX="970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0B702C-F0A4-419B-A682-D23A62C3E6B3}" type="pres">
      <dgm:prSet presAssocID="{A909F3BE-B048-4963-814A-699E6462A3A8}" presName="circleA" presStyleLbl="node1" presStyleIdx="2" presStyleCnt="6"/>
      <dgm:spPr/>
      <dgm:t>
        <a:bodyPr/>
        <a:lstStyle/>
        <a:p>
          <a:endParaRPr lang="en-US"/>
        </a:p>
      </dgm:t>
    </dgm:pt>
    <dgm:pt modelId="{ACE26A05-9361-48FE-8DB9-5CE3BF8A33CE}" type="pres">
      <dgm:prSet presAssocID="{A909F3BE-B048-4963-814A-699E6462A3A8}" presName="spaceA" presStyleCnt="0"/>
      <dgm:spPr/>
      <dgm:t>
        <a:bodyPr/>
        <a:lstStyle/>
        <a:p>
          <a:endParaRPr lang="en-US"/>
        </a:p>
      </dgm:t>
    </dgm:pt>
    <dgm:pt modelId="{64AA1A82-7909-44D6-AB9B-496016F427BE}" type="pres">
      <dgm:prSet presAssocID="{F41BAC47-6446-41D2-B7D6-EF96B34A6987}" presName="space" presStyleCnt="0"/>
      <dgm:spPr/>
      <dgm:t>
        <a:bodyPr/>
        <a:lstStyle/>
        <a:p>
          <a:endParaRPr lang="en-US"/>
        </a:p>
      </dgm:t>
    </dgm:pt>
    <dgm:pt modelId="{E55F7D4B-E735-49FE-AC9F-83450E87DAEC}" type="pres">
      <dgm:prSet presAssocID="{C9EEA105-A0F5-491E-97F9-EB2625BCF303}" presName="compositeB" presStyleCnt="0"/>
      <dgm:spPr/>
      <dgm:t>
        <a:bodyPr/>
        <a:lstStyle/>
        <a:p>
          <a:endParaRPr lang="en-US"/>
        </a:p>
      </dgm:t>
    </dgm:pt>
    <dgm:pt modelId="{818D3F91-4CD9-42CA-8A65-6E29712AF6D5}" type="pres">
      <dgm:prSet presAssocID="{C9EEA105-A0F5-491E-97F9-EB2625BCF303}" presName="textB" presStyleLbl="revTx" presStyleIdx="3" presStyleCnt="6" custScaleX="1129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69346B-4724-4B00-9CCC-926BEF8EF738}" type="pres">
      <dgm:prSet presAssocID="{C9EEA105-A0F5-491E-97F9-EB2625BCF303}" presName="circleB" presStyleLbl="node1" presStyleIdx="3" presStyleCnt="6"/>
      <dgm:spPr/>
      <dgm:t>
        <a:bodyPr/>
        <a:lstStyle/>
        <a:p>
          <a:endParaRPr lang="en-US"/>
        </a:p>
      </dgm:t>
    </dgm:pt>
    <dgm:pt modelId="{67FCBDBE-944A-4558-A867-2C28E2669D0D}" type="pres">
      <dgm:prSet presAssocID="{C9EEA105-A0F5-491E-97F9-EB2625BCF303}" presName="spaceB" presStyleCnt="0"/>
      <dgm:spPr/>
      <dgm:t>
        <a:bodyPr/>
        <a:lstStyle/>
        <a:p>
          <a:endParaRPr lang="en-US"/>
        </a:p>
      </dgm:t>
    </dgm:pt>
    <dgm:pt modelId="{FEF7C601-401B-42C7-BD6A-CEE423D54755}" type="pres">
      <dgm:prSet presAssocID="{F5131A44-7E07-4732-9AA5-E2B4DCB1EA1E}" presName="space" presStyleCnt="0"/>
      <dgm:spPr/>
      <dgm:t>
        <a:bodyPr/>
        <a:lstStyle/>
        <a:p>
          <a:endParaRPr lang="en-US"/>
        </a:p>
      </dgm:t>
    </dgm:pt>
    <dgm:pt modelId="{9C436ECA-1542-4AEC-B59E-C67FD05BB825}" type="pres">
      <dgm:prSet presAssocID="{3D556320-D195-4A41-B0F7-1C7FCB099A8E}" presName="compositeA" presStyleCnt="0"/>
      <dgm:spPr/>
      <dgm:t>
        <a:bodyPr/>
        <a:lstStyle/>
        <a:p>
          <a:endParaRPr lang="en-US"/>
        </a:p>
      </dgm:t>
    </dgm:pt>
    <dgm:pt modelId="{F445438A-1BCF-4DB4-9E2B-D38947D20F5C}" type="pres">
      <dgm:prSet presAssocID="{3D556320-D195-4A41-B0F7-1C7FCB099A8E}" presName="textA" presStyleLbl="revTx" presStyleIdx="4" presStyleCnt="6" custScaleX="1131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730C27-A16F-406C-9939-61501487A2BE}" type="pres">
      <dgm:prSet presAssocID="{3D556320-D195-4A41-B0F7-1C7FCB099A8E}" presName="circleA" presStyleLbl="node1" presStyleIdx="4" presStyleCnt="6"/>
      <dgm:spPr/>
      <dgm:t>
        <a:bodyPr/>
        <a:lstStyle/>
        <a:p>
          <a:endParaRPr lang="en-US"/>
        </a:p>
      </dgm:t>
    </dgm:pt>
    <dgm:pt modelId="{5AC4BA7C-64B6-4CCD-8B97-398750A5C580}" type="pres">
      <dgm:prSet presAssocID="{3D556320-D195-4A41-B0F7-1C7FCB099A8E}" presName="spaceA" presStyleCnt="0"/>
      <dgm:spPr/>
      <dgm:t>
        <a:bodyPr/>
        <a:lstStyle/>
        <a:p>
          <a:endParaRPr lang="en-US"/>
        </a:p>
      </dgm:t>
    </dgm:pt>
    <dgm:pt modelId="{5BD175B0-D0D9-42A3-B3CA-716804A04E4D}" type="pres">
      <dgm:prSet presAssocID="{C73E67D0-5C89-4E08-97C4-2FA13C9B44CF}" presName="space" presStyleCnt="0"/>
      <dgm:spPr/>
      <dgm:t>
        <a:bodyPr/>
        <a:lstStyle/>
        <a:p>
          <a:endParaRPr lang="en-US"/>
        </a:p>
      </dgm:t>
    </dgm:pt>
    <dgm:pt modelId="{512B3067-5881-48BE-A3B3-2A8E87C3DFAF}" type="pres">
      <dgm:prSet presAssocID="{94A97C02-6B69-4BA3-A7F2-DDABCA12AB28}" presName="compositeB" presStyleCnt="0"/>
      <dgm:spPr/>
    </dgm:pt>
    <dgm:pt modelId="{4340FBE8-3BF2-41ED-A920-C1EAEB05D98D}" type="pres">
      <dgm:prSet presAssocID="{94A97C02-6B69-4BA3-A7F2-DDABCA12AB28}" presName="textB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A63E95-49A1-4F3F-BF41-88CF95940A80}" type="pres">
      <dgm:prSet presAssocID="{94A97C02-6B69-4BA3-A7F2-DDABCA12AB28}" presName="circleB" presStyleLbl="node1" presStyleIdx="5" presStyleCnt="6"/>
      <dgm:spPr/>
    </dgm:pt>
    <dgm:pt modelId="{041A414D-4220-450D-ABCD-215BCE9F4A0B}" type="pres">
      <dgm:prSet presAssocID="{94A97C02-6B69-4BA3-A7F2-DDABCA12AB28}" presName="spaceB" presStyleCnt="0"/>
      <dgm:spPr/>
    </dgm:pt>
  </dgm:ptLst>
  <dgm:cxnLst>
    <dgm:cxn modelId="{DF8221F0-010A-429B-A8EF-D9BAC03F3AC2}" type="presOf" srcId="{A909F3BE-B048-4963-814A-699E6462A3A8}" destId="{3530E473-A882-453B-9522-AF079E31F2A6}" srcOrd="0" destOrd="0" presId="urn:microsoft.com/office/officeart/2005/8/layout/hProcess11"/>
    <dgm:cxn modelId="{23FD303D-9A09-4607-AB96-E5A3FE6C8B08}" srcId="{75DFE241-1C3B-499B-989C-EEA283FCCB07}" destId="{1B198E77-8428-4640-B498-E22381B8BEEC}" srcOrd="0" destOrd="0" parTransId="{1E7CC4F3-4BB6-4695-8DAD-B70F7EBD32DC}" sibTransId="{9651A6CE-062F-4C32-A013-979557FFC5C9}"/>
    <dgm:cxn modelId="{5E37DC86-176D-4F7F-8A32-D83AC50D9174}" srcId="{75DFE241-1C3B-499B-989C-EEA283FCCB07}" destId="{6D75F24C-F494-48E5-9174-90B9364833DA}" srcOrd="1" destOrd="0" parTransId="{98E31EB7-FE44-4D08-BB5A-92BAD28741BB}" sibTransId="{4C1648D5-2F91-4DD6-95AC-CE8598A88D1D}"/>
    <dgm:cxn modelId="{DB620555-7421-45C5-92AD-97AD3CDB8607}" type="presOf" srcId="{6D75F24C-F494-48E5-9174-90B9364833DA}" destId="{0D9B3868-27D1-4E80-96F0-3E75B57BF30E}" srcOrd="0" destOrd="0" presId="urn:microsoft.com/office/officeart/2005/8/layout/hProcess11"/>
    <dgm:cxn modelId="{0B2C0ED4-AE06-47B1-9751-727445F16BA4}" type="presOf" srcId="{C9EEA105-A0F5-491E-97F9-EB2625BCF303}" destId="{818D3F91-4CD9-42CA-8A65-6E29712AF6D5}" srcOrd="0" destOrd="0" presId="urn:microsoft.com/office/officeart/2005/8/layout/hProcess11"/>
    <dgm:cxn modelId="{D3CDB34A-8AED-4382-AEA9-460869DF2CF2}" type="presOf" srcId="{94A97C02-6B69-4BA3-A7F2-DDABCA12AB28}" destId="{4340FBE8-3BF2-41ED-A920-C1EAEB05D98D}" srcOrd="0" destOrd="0" presId="urn:microsoft.com/office/officeart/2005/8/layout/hProcess11"/>
    <dgm:cxn modelId="{EB36996F-2ED0-4D4A-AFBB-1D17350CC236}" srcId="{75DFE241-1C3B-499B-989C-EEA283FCCB07}" destId="{C9EEA105-A0F5-491E-97F9-EB2625BCF303}" srcOrd="3" destOrd="0" parTransId="{DDF76E29-1AFF-4AE0-B21C-50D55C7720A9}" sibTransId="{F5131A44-7E07-4732-9AA5-E2B4DCB1EA1E}"/>
    <dgm:cxn modelId="{D826B610-01FB-4B6B-8EF1-BB0A7C352348}" srcId="{75DFE241-1C3B-499B-989C-EEA283FCCB07}" destId="{A909F3BE-B048-4963-814A-699E6462A3A8}" srcOrd="2" destOrd="0" parTransId="{C223D7E3-4F52-4275-84DB-2C0E4D7E8241}" sibTransId="{F41BAC47-6446-41D2-B7D6-EF96B34A6987}"/>
    <dgm:cxn modelId="{5A6FF589-533C-4972-9689-C63B8B4479C4}" type="presOf" srcId="{3D556320-D195-4A41-B0F7-1C7FCB099A8E}" destId="{F445438A-1BCF-4DB4-9E2B-D38947D20F5C}" srcOrd="0" destOrd="0" presId="urn:microsoft.com/office/officeart/2005/8/layout/hProcess11"/>
    <dgm:cxn modelId="{9A8729A4-7881-45FC-825F-39E929347B51}" srcId="{75DFE241-1C3B-499B-989C-EEA283FCCB07}" destId="{94A97C02-6B69-4BA3-A7F2-DDABCA12AB28}" srcOrd="5" destOrd="0" parTransId="{0AB9F149-3FB0-4A42-B305-950A4846D5E7}" sibTransId="{686A72F7-5FCD-4B4E-A324-AD400C0EA6B8}"/>
    <dgm:cxn modelId="{B63C95E8-05D5-417D-8E5C-8AEA54310BB2}" type="presOf" srcId="{75DFE241-1C3B-499B-989C-EEA283FCCB07}" destId="{4D091BD7-7BA1-486D-800B-864CC89E05B9}" srcOrd="0" destOrd="0" presId="urn:microsoft.com/office/officeart/2005/8/layout/hProcess11"/>
    <dgm:cxn modelId="{87B7193A-5188-48C9-BBCE-D4F135295C10}" type="presOf" srcId="{1B198E77-8428-4640-B498-E22381B8BEEC}" destId="{DAC331B7-807D-4CA0-BD52-F6D602B4059C}" srcOrd="0" destOrd="0" presId="urn:microsoft.com/office/officeart/2005/8/layout/hProcess11"/>
    <dgm:cxn modelId="{0BFB1C66-2D2F-41AF-944F-70E6F9F43591}" srcId="{75DFE241-1C3B-499B-989C-EEA283FCCB07}" destId="{3D556320-D195-4A41-B0F7-1C7FCB099A8E}" srcOrd="4" destOrd="0" parTransId="{5F9B7469-D8E1-442D-B6DD-162D71836589}" sibTransId="{C73E67D0-5C89-4E08-97C4-2FA13C9B44CF}"/>
    <dgm:cxn modelId="{99ACD126-ABCE-4101-98AC-0239431C26F6}" type="presParOf" srcId="{4D091BD7-7BA1-486D-800B-864CC89E05B9}" destId="{B47FD672-D783-43A0-A0FE-F5F0DDB08922}" srcOrd="0" destOrd="0" presId="urn:microsoft.com/office/officeart/2005/8/layout/hProcess11"/>
    <dgm:cxn modelId="{5589B56D-13D2-4841-92A0-57736D4741A5}" type="presParOf" srcId="{4D091BD7-7BA1-486D-800B-864CC89E05B9}" destId="{3C6CA77C-0590-43AE-BE98-52B74F6D8E03}" srcOrd="1" destOrd="0" presId="urn:microsoft.com/office/officeart/2005/8/layout/hProcess11"/>
    <dgm:cxn modelId="{35745251-AC05-485C-AE8D-214FE3498A14}" type="presParOf" srcId="{3C6CA77C-0590-43AE-BE98-52B74F6D8E03}" destId="{C9BFC88D-039D-45D8-9270-131C9CE6B10B}" srcOrd="0" destOrd="0" presId="urn:microsoft.com/office/officeart/2005/8/layout/hProcess11"/>
    <dgm:cxn modelId="{05DA8202-5640-456E-9BAA-EBA9B8F94507}" type="presParOf" srcId="{C9BFC88D-039D-45D8-9270-131C9CE6B10B}" destId="{DAC331B7-807D-4CA0-BD52-F6D602B4059C}" srcOrd="0" destOrd="0" presId="urn:microsoft.com/office/officeart/2005/8/layout/hProcess11"/>
    <dgm:cxn modelId="{5CEE8668-343A-4602-A8DB-4951B1DA5364}" type="presParOf" srcId="{C9BFC88D-039D-45D8-9270-131C9CE6B10B}" destId="{AA39A245-F23B-412E-895F-88854574B2AF}" srcOrd="1" destOrd="0" presId="urn:microsoft.com/office/officeart/2005/8/layout/hProcess11"/>
    <dgm:cxn modelId="{AE382101-1DD8-442C-8E16-6E47601A65BA}" type="presParOf" srcId="{C9BFC88D-039D-45D8-9270-131C9CE6B10B}" destId="{026BE5B7-8AB1-4D8A-9421-F4414814A55D}" srcOrd="2" destOrd="0" presId="urn:microsoft.com/office/officeart/2005/8/layout/hProcess11"/>
    <dgm:cxn modelId="{C398AA6B-2CE3-45CC-9B05-836E4D61AD41}" type="presParOf" srcId="{3C6CA77C-0590-43AE-BE98-52B74F6D8E03}" destId="{BC3CBDE4-BEE6-4CA5-8D33-79269ACED8FB}" srcOrd="1" destOrd="0" presId="urn:microsoft.com/office/officeart/2005/8/layout/hProcess11"/>
    <dgm:cxn modelId="{E8C2771A-94F7-4525-98CB-C82C2BE9CE8D}" type="presParOf" srcId="{3C6CA77C-0590-43AE-BE98-52B74F6D8E03}" destId="{65EDD551-1B77-4864-84A4-22979447428F}" srcOrd="2" destOrd="0" presId="urn:microsoft.com/office/officeart/2005/8/layout/hProcess11"/>
    <dgm:cxn modelId="{F34D9152-B4B6-4B9D-B070-88B5F52B81DA}" type="presParOf" srcId="{65EDD551-1B77-4864-84A4-22979447428F}" destId="{0D9B3868-27D1-4E80-96F0-3E75B57BF30E}" srcOrd="0" destOrd="0" presId="urn:microsoft.com/office/officeart/2005/8/layout/hProcess11"/>
    <dgm:cxn modelId="{430561D1-E0B4-4550-92F1-51018564C7D3}" type="presParOf" srcId="{65EDD551-1B77-4864-84A4-22979447428F}" destId="{450E3A73-2B67-491D-AFFE-359BCC3FE6BD}" srcOrd="1" destOrd="0" presId="urn:microsoft.com/office/officeart/2005/8/layout/hProcess11"/>
    <dgm:cxn modelId="{8DC93268-22BF-402A-BE98-7533C530E277}" type="presParOf" srcId="{65EDD551-1B77-4864-84A4-22979447428F}" destId="{A593EDF1-BC65-468B-9799-9847BB6D7677}" srcOrd="2" destOrd="0" presId="urn:microsoft.com/office/officeart/2005/8/layout/hProcess11"/>
    <dgm:cxn modelId="{4410D735-25EA-4015-824B-CCEB60B169C9}" type="presParOf" srcId="{3C6CA77C-0590-43AE-BE98-52B74F6D8E03}" destId="{9FAAE7CD-B8BC-44BD-8D49-5E79CB44D5E7}" srcOrd="3" destOrd="0" presId="urn:microsoft.com/office/officeart/2005/8/layout/hProcess11"/>
    <dgm:cxn modelId="{41876F67-C090-4EF5-AF8F-4E380E980121}" type="presParOf" srcId="{3C6CA77C-0590-43AE-BE98-52B74F6D8E03}" destId="{A451A9F2-92A0-405E-8EDA-9AEF95E99308}" srcOrd="4" destOrd="0" presId="urn:microsoft.com/office/officeart/2005/8/layout/hProcess11"/>
    <dgm:cxn modelId="{3ADA15E0-1078-413F-ACAC-E4F91B561B5C}" type="presParOf" srcId="{A451A9F2-92A0-405E-8EDA-9AEF95E99308}" destId="{3530E473-A882-453B-9522-AF079E31F2A6}" srcOrd="0" destOrd="0" presId="urn:microsoft.com/office/officeart/2005/8/layout/hProcess11"/>
    <dgm:cxn modelId="{4912A8D6-3916-42C2-8DB7-0F39C244A5A6}" type="presParOf" srcId="{A451A9F2-92A0-405E-8EDA-9AEF95E99308}" destId="{EB0B702C-F0A4-419B-A682-D23A62C3E6B3}" srcOrd="1" destOrd="0" presId="urn:microsoft.com/office/officeart/2005/8/layout/hProcess11"/>
    <dgm:cxn modelId="{34A00B23-C0F1-413F-B3A7-E39ABA1287A0}" type="presParOf" srcId="{A451A9F2-92A0-405E-8EDA-9AEF95E99308}" destId="{ACE26A05-9361-48FE-8DB9-5CE3BF8A33CE}" srcOrd="2" destOrd="0" presId="urn:microsoft.com/office/officeart/2005/8/layout/hProcess11"/>
    <dgm:cxn modelId="{E3C64B2B-DB7C-4000-95BC-578DE281F8F5}" type="presParOf" srcId="{3C6CA77C-0590-43AE-BE98-52B74F6D8E03}" destId="{64AA1A82-7909-44D6-AB9B-496016F427BE}" srcOrd="5" destOrd="0" presId="urn:microsoft.com/office/officeart/2005/8/layout/hProcess11"/>
    <dgm:cxn modelId="{FAD261D8-70B7-410E-AD75-A8D50CC66E0C}" type="presParOf" srcId="{3C6CA77C-0590-43AE-BE98-52B74F6D8E03}" destId="{E55F7D4B-E735-49FE-AC9F-83450E87DAEC}" srcOrd="6" destOrd="0" presId="urn:microsoft.com/office/officeart/2005/8/layout/hProcess11"/>
    <dgm:cxn modelId="{CFB2C4B3-D5CA-494C-B0C7-9FF4B39AB7C1}" type="presParOf" srcId="{E55F7D4B-E735-49FE-AC9F-83450E87DAEC}" destId="{818D3F91-4CD9-42CA-8A65-6E29712AF6D5}" srcOrd="0" destOrd="0" presId="urn:microsoft.com/office/officeart/2005/8/layout/hProcess11"/>
    <dgm:cxn modelId="{60A9FD2E-9FB7-41FB-A32E-318D9FDC1C7F}" type="presParOf" srcId="{E55F7D4B-E735-49FE-AC9F-83450E87DAEC}" destId="{7869346B-4724-4B00-9CCC-926BEF8EF738}" srcOrd="1" destOrd="0" presId="urn:microsoft.com/office/officeart/2005/8/layout/hProcess11"/>
    <dgm:cxn modelId="{CC7F7757-4718-471F-B54D-3AED0D906D7C}" type="presParOf" srcId="{E55F7D4B-E735-49FE-AC9F-83450E87DAEC}" destId="{67FCBDBE-944A-4558-A867-2C28E2669D0D}" srcOrd="2" destOrd="0" presId="urn:microsoft.com/office/officeart/2005/8/layout/hProcess11"/>
    <dgm:cxn modelId="{FEA2A528-6C57-44EA-B38D-D98A3E1DABE7}" type="presParOf" srcId="{3C6CA77C-0590-43AE-BE98-52B74F6D8E03}" destId="{FEF7C601-401B-42C7-BD6A-CEE423D54755}" srcOrd="7" destOrd="0" presId="urn:microsoft.com/office/officeart/2005/8/layout/hProcess11"/>
    <dgm:cxn modelId="{6B96DFA4-93B2-4669-8ACB-41C5AD63148E}" type="presParOf" srcId="{3C6CA77C-0590-43AE-BE98-52B74F6D8E03}" destId="{9C436ECA-1542-4AEC-B59E-C67FD05BB825}" srcOrd="8" destOrd="0" presId="urn:microsoft.com/office/officeart/2005/8/layout/hProcess11"/>
    <dgm:cxn modelId="{90624B31-5A4B-447C-B754-DE1B477EC279}" type="presParOf" srcId="{9C436ECA-1542-4AEC-B59E-C67FD05BB825}" destId="{F445438A-1BCF-4DB4-9E2B-D38947D20F5C}" srcOrd="0" destOrd="0" presId="urn:microsoft.com/office/officeart/2005/8/layout/hProcess11"/>
    <dgm:cxn modelId="{2A9E44DE-38FB-4BB1-A091-D3A9DDB19D8A}" type="presParOf" srcId="{9C436ECA-1542-4AEC-B59E-C67FD05BB825}" destId="{68730C27-A16F-406C-9939-61501487A2BE}" srcOrd="1" destOrd="0" presId="urn:microsoft.com/office/officeart/2005/8/layout/hProcess11"/>
    <dgm:cxn modelId="{0FF9068B-9A52-40D3-891A-4AA1BEA5B8EF}" type="presParOf" srcId="{9C436ECA-1542-4AEC-B59E-C67FD05BB825}" destId="{5AC4BA7C-64B6-4CCD-8B97-398750A5C580}" srcOrd="2" destOrd="0" presId="urn:microsoft.com/office/officeart/2005/8/layout/hProcess11"/>
    <dgm:cxn modelId="{24FF7BDB-08AF-495E-86EC-44DCCBABC02F}" type="presParOf" srcId="{3C6CA77C-0590-43AE-BE98-52B74F6D8E03}" destId="{5BD175B0-D0D9-42A3-B3CA-716804A04E4D}" srcOrd="9" destOrd="0" presId="urn:microsoft.com/office/officeart/2005/8/layout/hProcess11"/>
    <dgm:cxn modelId="{E8F307DA-8281-402F-8443-9975EE0B1B96}" type="presParOf" srcId="{3C6CA77C-0590-43AE-BE98-52B74F6D8E03}" destId="{512B3067-5881-48BE-A3B3-2A8E87C3DFAF}" srcOrd="10" destOrd="0" presId="urn:microsoft.com/office/officeart/2005/8/layout/hProcess11"/>
    <dgm:cxn modelId="{33644F4D-1DF1-49C9-BAC6-11F98C5B2C07}" type="presParOf" srcId="{512B3067-5881-48BE-A3B3-2A8E87C3DFAF}" destId="{4340FBE8-3BF2-41ED-A920-C1EAEB05D98D}" srcOrd="0" destOrd="0" presId="urn:microsoft.com/office/officeart/2005/8/layout/hProcess11"/>
    <dgm:cxn modelId="{0674F491-CDDB-4EBB-BC03-42E77222BEBF}" type="presParOf" srcId="{512B3067-5881-48BE-A3B3-2A8E87C3DFAF}" destId="{DBA63E95-49A1-4F3F-BF41-88CF95940A80}" srcOrd="1" destOrd="0" presId="urn:microsoft.com/office/officeart/2005/8/layout/hProcess11"/>
    <dgm:cxn modelId="{2F56CCED-51A5-4FD9-BA1E-CDF064812D8C}" type="presParOf" srcId="{512B3067-5881-48BE-A3B3-2A8E87C3DFAF}" destId="{041A414D-4220-450D-ABCD-215BCE9F4A0B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7FD672-D783-43A0-A0FE-F5F0DDB08922}">
      <dsp:nvSpPr>
        <dsp:cNvPr id="0" name=""/>
        <dsp:cNvSpPr/>
      </dsp:nvSpPr>
      <dsp:spPr>
        <a:xfrm>
          <a:off x="0" y="700226"/>
          <a:ext cx="8133008" cy="293091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C331B7-807D-4CA0-BD52-F6D602B4059C}">
      <dsp:nvSpPr>
        <dsp:cNvPr id="0" name=""/>
        <dsp:cNvSpPr/>
      </dsp:nvSpPr>
      <dsp:spPr>
        <a:xfrm>
          <a:off x="223" y="0"/>
          <a:ext cx="1320931" cy="677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b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在</a:t>
          </a:r>
          <a:r>
            <a:rPr lang="en-US" altLang="en-US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2018</a:t>
          </a:r>
          <a:r>
            <a:rPr lang="zh-TW" altLang="en-US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年</a:t>
          </a:r>
          <a:r>
            <a:rPr lang="en-US" altLang="en-US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8</a:t>
          </a:r>
          <a:r>
            <a:rPr lang="zh-TW" altLang="en-US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月</a:t>
          </a:r>
          <a:r>
            <a:rPr lang="en-US" altLang="en-US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14</a:t>
          </a:r>
          <a:r>
            <a:rPr lang="zh-TW" altLang="en-US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日獲香港保險顧問聯會登記，並獲</a:t>
          </a:r>
          <a:r>
            <a:rPr lang="zh-TW" altLang="en-US" sz="800" b="1" u="sng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主事人</a:t>
          </a:r>
          <a:r>
            <a:rPr lang="en-US" altLang="en-US" sz="800" b="1" u="sng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D</a:t>
          </a:r>
          <a:r>
            <a:rPr lang="zh-TW" altLang="en-US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委任為</a:t>
          </a:r>
          <a:r>
            <a:rPr lang="zh-TW" altLang="en-US" sz="800" b="1" u="sng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業務代表（經紀）</a:t>
          </a:r>
          <a:endParaRPr lang="en-US" altLang="en-US" sz="800" b="1" u="sng" kern="1200" dirty="0" smtClean="0">
            <a:latin typeface="+mj-lt"/>
            <a:ea typeface="Microsoft JhengHei" panose="020B0604030504040204" pitchFamily="34" charset="-120"/>
            <a:cs typeface="Times New Roman" panose="02020603050405020304" pitchFamily="18" charset="0"/>
          </a:endParaRPr>
        </a:p>
      </dsp:txBody>
      <dsp:txXfrm>
        <a:off x="223" y="0"/>
        <a:ext cx="1320931" cy="677417"/>
      </dsp:txXfrm>
    </dsp:sp>
    <dsp:sp modelId="{AA39A245-F23B-412E-895F-88854574B2AF}">
      <dsp:nvSpPr>
        <dsp:cNvPr id="0" name=""/>
        <dsp:cNvSpPr/>
      </dsp:nvSpPr>
      <dsp:spPr>
        <a:xfrm>
          <a:off x="576011" y="762095"/>
          <a:ext cx="169354" cy="1693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9B3868-27D1-4E80-96F0-3E75B57BF30E}">
      <dsp:nvSpPr>
        <dsp:cNvPr id="0" name=""/>
        <dsp:cNvSpPr/>
      </dsp:nvSpPr>
      <dsp:spPr>
        <a:xfrm>
          <a:off x="1481059" y="1016127"/>
          <a:ext cx="877327" cy="677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t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保監局的新監管制度在</a:t>
          </a:r>
          <a:r>
            <a:rPr lang="en-US" altLang="zh-TW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2019</a:t>
          </a:r>
          <a:r>
            <a:rPr lang="zh-TW" altLang="en-US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年</a:t>
          </a:r>
          <a:r>
            <a:rPr lang="en-US" altLang="zh-TW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9</a:t>
          </a:r>
          <a:r>
            <a:rPr lang="zh-TW" altLang="en-US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月</a:t>
          </a:r>
          <a:r>
            <a:rPr lang="en-US" altLang="zh-TW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23</a:t>
          </a:r>
          <a:r>
            <a:rPr lang="zh-TW" altLang="en-US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日開始實施</a:t>
          </a:r>
          <a:endParaRPr lang="en-US" sz="800" kern="1200" dirty="0">
            <a:latin typeface="+mj-lt"/>
            <a:ea typeface="Microsoft JhengHei" panose="020B0604030504040204" pitchFamily="34" charset="-120"/>
            <a:cs typeface="Times New Roman" panose="02020603050405020304" pitchFamily="18" charset="0"/>
          </a:endParaRPr>
        </a:p>
      </dsp:txBody>
      <dsp:txXfrm>
        <a:off x="1481059" y="1016127"/>
        <a:ext cx="877327" cy="677417"/>
      </dsp:txXfrm>
    </dsp:sp>
    <dsp:sp modelId="{450E3A73-2B67-491D-AFFE-359BCC3FE6BD}">
      <dsp:nvSpPr>
        <dsp:cNvPr id="0" name=""/>
        <dsp:cNvSpPr/>
      </dsp:nvSpPr>
      <dsp:spPr>
        <a:xfrm>
          <a:off x="1835045" y="762095"/>
          <a:ext cx="169354" cy="1693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30E473-A882-453B-9522-AF079E31F2A6}">
      <dsp:nvSpPr>
        <dsp:cNvPr id="0" name=""/>
        <dsp:cNvSpPr/>
      </dsp:nvSpPr>
      <dsp:spPr>
        <a:xfrm>
          <a:off x="2534507" y="0"/>
          <a:ext cx="1055874" cy="677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b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2019</a:t>
          </a:r>
          <a:r>
            <a:rPr lang="zh-TW" altLang="en-US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年</a:t>
          </a:r>
          <a:r>
            <a:rPr lang="en-US" altLang="zh-TW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12</a:t>
          </a:r>
          <a:r>
            <a:rPr lang="zh-TW" altLang="en-US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月</a:t>
          </a:r>
          <a:r>
            <a:rPr lang="en-US" altLang="zh-TW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10</a:t>
          </a:r>
          <a:r>
            <a:rPr lang="zh-TW" altLang="en-US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日起不再獲主事人</a:t>
          </a:r>
          <a:r>
            <a:rPr lang="en-US" altLang="zh-TW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D</a:t>
          </a:r>
          <a:r>
            <a:rPr lang="zh-TW" altLang="en-US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委任：牌照</a:t>
          </a:r>
          <a:r>
            <a:rPr lang="zh-TW" altLang="en-US" sz="800" b="1" u="sng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暫時吊銷</a:t>
          </a:r>
          <a:endParaRPr lang="en-US" sz="800" b="1" u="sng" kern="1200" dirty="0">
            <a:latin typeface="+mj-lt"/>
            <a:ea typeface="Microsoft JhengHei" panose="020B0604030504040204" pitchFamily="34" charset="-120"/>
            <a:cs typeface="Times New Roman" panose="02020603050405020304" pitchFamily="18" charset="0"/>
          </a:endParaRPr>
        </a:p>
      </dsp:txBody>
      <dsp:txXfrm>
        <a:off x="2534507" y="0"/>
        <a:ext cx="1055874" cy="677417"/>
      </dsp:txXfrm>
    </dsp:sp>
    <dsp:sp modelId="{EB0B702C-F0A4-419B-A682-D23A62C3E6B3}">
      <dsp:nvSpPr>
        <dsp:cNvPr id="0" name=""/>
        <dsp:cNvSpPr/>
      </dsp:nvSpPr>
      <dsp:spPr>
        <a:xfrm>
          <a:off x="2977767" y="762095"/>
          <a:ext cx="169354" cy="1693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8D3F91-4CD9-42CA-8A65-6E29712AF6D5}">
      <dsp:nvSpPr>
        <dsp:cNvPr id="0" name=""/>
        <dsp:cNvSpPr/>
      </dsp:nvSpPr>
      <dsp:spPr>
        <a:xfrm>
          <a:off x="3661012" y="1016127"/>
          <a:ext cx="1229481" cy="677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t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因牌照持續暫時吊銷滿</a:t>
          </a:r>
          <a:r>
            <a:rPr lang="en-US" altLang="en-US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180</a:t>
          </a:r>
          <a:r>
            <a:rPr lang="zh-TW" altLang="en-US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日，該牌照在</a:t>
          </a:r>
          <a:r>
            <a:rPr lang="en-US" altLang="en-US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2020</a:t>
          </a:r>
          <a:r>
            <a:rPr lang="zh-TW" altLang="en-US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年</a:t>
          </a:r>
          <a:r>
            <a:rPr lang="en-US" altLang="en-US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6</a:t>
          </a:r>
          <a:r>
            <a:rPr lang="zh-TW" altLang="en-US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月</a:t>
          </a:r>
          <a:r>
            <a:rPr lang="en-US" altLang="en-US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8</a:t>
          </a:r>
          <a:r>
            <a:rPr lang="zh-TW" altLang="en-US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日</a:t>
          </a:r>
          <a:r>
            <a:rPr lang="ja-JP" altLang="en-US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被</a:t>
          </a:r>
          <a:r>
            <a:rPr lang="zh-TW" altLang="en-US" sz="800" b="1" u="sng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撤銷</a:t>
          </a:r>
          <a:endParaRPr lang="en-US" sz="800" b="1" u="sng" kern="1200" dirty="0">
            <a:latin typeface="+mj-lt"/>
            <a:ea typeface="Microsoft JhengHei" panose="020B0604030504040204" pitchFamily="34" charset="-120"/>
            <a:cs typeface="Times New Roman" panose="02020603050405020304" pitchFamily="18" charset="0"/>
          </a:endParaRPr>
        </a:p>
      </dsp:txBody>
      <dsp:txXfrm>
        <a:off x="3661012" y="1016127"/>
        <a:ext cx="1229481" cy="677417"/>
      </dsp:txXfrm>
    </dsp:sp>
    <dsp:sp modelId="{7869346B-4724-4B00-9CCC-926BEF8EF738}">
      <dsp:nvSpPr>
        <dsp:cNvPr id="0" name=""/>
        <dsp:cNvSpPr/>
      </dsp:nvSpPr>
      <dsp:spPr>
        <a:xfrm>
          <a:off x="4191075" y="762095"/>
          <a:ext cx="169354" cy="1693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45438A-1BCF-4DB4-9E2B-D38947D20F5C}">
      <dsp:nvSpPr>
        <dsp:cNvPr id="0" name=""/>
        <dsp:cNvSpPr/>
      </dsp:nvSpPr>
      <dsp:spPr>
        <a:xfrm>
          <a:off x="4944909" y="0"/>
          <a:ext cx="1231853" cy="677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b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800" b="0" i="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在</a:t>
          </a:r>
          <a:r>
            <a:rPr lang="en-US" altLang="zh-TW" sz="800" b="0" i="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2020</a:t>
          </a:r>
          <a:r>
            <a:rPr lang="zh-TW" altLang="zh-TW" sz="800" b="0" i="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年</a:t>
          </a:r>
          <a:r>
            <a:rPr lang="en-US" altLang="zh-TW" sz="800" b="0" i="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9</a:t>
          </a:r>
          <a:r>
            <a:rPr lang="zh-TW" altLang="zh-TW" sz="800" b="0" i="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月</a:t>
          </a:r>
          <a:r>
            <a:rPr lang="en-US" altLang="zh-TW" sz="800" b="0" i="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17</a:t>
          </a:r>
          <a:r>
            <a:rPr lang="zh-TW" altLang="zh-TW" sz="800" b="0" i="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日獲保監局新發牌，並獲</a:t>
          </a:r>
          <a:r>
            <a:rPr lang="zh-TW" altLang="zh-TW" sz="800" b="1" i="0" u="sng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主事人</a:t>
          </a:r>
          <a:r>
            <a:rPr lang="en-US" altLang="zh-TW" sz="800" b="1" i="0" u="sng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E</a:t>
          </a:r>
          <a:r>
            <a:rPr lang="zh-TW" altLang="zh-TW" sz="800" b="0" i="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委任為</a:t>
          </a:r>
          <a:r>
            <a:rPr lang="zh-TW" altLang="zh-TW" sz="800" b="1" i="0" u="sng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業務代表（經紀）</a:t>
          </a:r>
          <a:endParaRPr lang="en-US" altLang="zh-TW" sz="800" b="1" i="0" u="sng" kern="1200" dirty="0" smtClean="0">
            <a:latin typeface="+mj-lt"/>
            <a:ea typeface="Microsoft JhengHei" panose="020B0604030504040204" pitchFamily="34" charset="-120"/>
            <a:cs typeface="Times New Roman" panose="02020603050405020304" pitchFamily="18" charset="0"/>
          </a:endParaRPr>
        </a:p>
      </dsp:txBody>
      <dsp:txXfrm>
        <a:off x="4944909" y="0"/>
        <a:ext cx="1231853" cy="677417"/>
      </dsp:txXfrm>
    </dsp:sp>
    <dsp:sp modelId="{68730C27-A16F-406C-9939-61501487A2BE}">
      <dsp:nvSpPr>
        <dsp:cNvPr id="0" name=""/>
        <dsp:cNvSpPr/>
      </dsp:nvSpPr>
      <dsp:spPr>
        <a:xfrm>
          <a:off x="5476158" y="762095"/>
          <a:ext cx="169354" cy="1693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40FBE8-3BF2-41ED-A920-C1EAEB05D98D}">
      <dsp:nvSpPr>
        <dsp:cNvPr id="0" name=""/>
        <dsp:cNvSpPr/>
      </dsp:nvSpPr>
      <dsp:spPr>
        <a:xfrm>
          <a:off x="6231178" y="1016127"/>
          <a:ext cx="1088306" cy="677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t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800" b="0" i="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第二個評核期於</a:t>
          </a:r>
          <a:r>
            <a:rPr lang="en-US" altLang="zh-TW" sz="800" b="0" i="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2021</a:t>
          </a:r>
          <a:r>
            <a:rPr lang="zh-TW" altLang="en-US" sz="800" b="0" i="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年</a:t>
          </a:r>
          <a:r>
            <a:rPr lang="en-US" altLang="zh-TW" sz="800" b="0" i="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7</a:t>
          </a:r>
          <a:r>
            <a:rPr lang="zh-TW" altLang="en-US" sz="800" b="0" i="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月</a:t>
          </a:r>
          <a:r>
            <a:rPr lang="en-US" altLang="zh-TW" sz="800" b="0" i="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31</a:t>
          </a:r>
          <a:r>
            <a:rPr lang="zh-TW" altLang="en-US" sz="800" b="0" i="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日完結</a:t>
          </a:r>
          <a:endParaRPr lang="en-US" sz="800" b="0" i="0" kern="1200" dirty="0">
            <a:latin typeface="+mj-lt"/>
            <a:ea typeface="Microsoft JhengHei" panose="020B0604030504040204" pitchFamily="34" charset="-120"/>
            <a:cs typeface="Times New Roman" panose="02020603050405020304" pitchFamily="18" charset="0"/>
          </a:endParaRPr>
        </a:p>
      </dsp:txBody>
      <dsp:txXfrm>
        <a:off x="6231178" y="1016127"/>
        <a:ext cx="1088306" cy="677417"/>
      </dsp:txXfrm>
    </dsp:sp>
    <dsp:sp modelId="{DBA63E95-49A1-4F3F-BF41-88CF95940A80}">
      <dsp:nvSpPr>
        <dsp:cNvPr id="0" name=""/>
        <dsp:cNvSpPr/>
      </dsp:nvSpPr>
      <dsp:spPr>
        <a:xfrm>
          <a:off x="6690653" y="762095"/>
          <a:ext cx="169354" cy="1693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7FD672-D783-43A0-A0FE-F5F0DDB08922}">
      <dsp:nvSpPr>
        <dsp:cNvPr id="0" name=""/>
        <dsp:cNvSpPr/>
      </dsp:nvSpPr>
      <dsp:spPr>
        <a:xfrm>
          <a:off x="0" y="700226"/>
          <a:ext cx="8133008" cy="293091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C331B7-807D-4CA0-BD52-F6D602B4059C}">
      <dsp:nvSpPr>
        <dsp:cNvPr id="0" name=""/>
        <dsp:cNvSpPr/>
      </dsp:nvSpPr>
      <dsp:spPr>
        <a:xfrm>
          <a:off x="223" y="0"/>
          <a:ext cx="1320931" cy="677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b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在</a:t>
          </a:r>
          <a:r>
            <a:rPr lang="en-US" altLang="en-US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2018</a:t>
          </a:r>
          <a:r>
            <a:rPr lang="zh-TW" altLang="en-US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年</a:t>
          </a:r>
          <a:r>
            <a:rPr lang="en-US" altLang="en-US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8</a:t>
          </a:r>
          <a:r>
            <a:rPr lang="zh-TW" altLang="en-US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月</a:t>
          </a:r>
          <a:r>
            <a:rPr lang="en-US" altLang="en-US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14</a:t>
          </a:r>
          <a:r>
            <a:rPr lang="zh-TW" altLang="en-US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日獲香港保險顧問聯會登記，並獲</a:t>
          </a:r>
          <a:r>
            <a:rPr lang="zh-TW" altLang="en-US" sz="800" b="1" u="sng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主事人</a:t>
          </a:r>
          <a:r>
            <a:rPr lang="en-US" altLang="en-US" sz="800" b="1" u="sng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D</a:t>
          </a:r>
          <a:r>
            <a:rPr lang="zh-TW" altLang="en-US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委任為</a:t>
          </a:r>
          <a:r>
            <a:rPr lang="zh-TW" altLang="en-US" sz="800" b="1" u="sng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業務代表（經紀）</a:t>
          </a:r>
          <a:endParaRPr lang="en-US" altLang="en-US" sz="800" b="1" u="sng" kern="1200" dirty="0" smtClean="0">
            <a:latin typeface="+mj-lt"/>
            <a:ea typeface="Microsoft JhengHei" panose="020B0604030504040204" pitchFamily="34" charset="-120"/>
            <a:cs typeface="Times New Roman" panose="02020603050405020304" pitchFamily="18" charset="0"/>
          </a:endParaRPr>
        </a:p>
      </dsp:txBody>
      <dsp:txXfrm>
        <a:off x="223" y="0"/>
        <a:ext cx="1320931" cy="677417"/>
      </dsp:txXfrm>
    </dsp:sp>
    <dsp:sp modelId="{AA39A245-F23B-412E-895F-88854574B2AF}">
      <dsp:nvSpPr>
        <dsp:cNvPr id="0" name=""/>
        <dsp:cNvSpPr/>
      </dsp:nvSpPr>
      <dsp:spPr>
        <a:xfrm>
          <a:off x="576011" y="762095"/>
          <a:ext cx="169354" cy="1693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9B3868-27D1-4E80-96F0-3E75B57BF30E}">
      <dsp:nvSpPr>
        <dsp:cNvPr id="0" name=""/>
        <dsp:cNvSpPr/>
      </dsp:nvSpPr>
      <dsp:spPr>
        <a:xfrm>
          <a:off x="1481059" y="1016127"/>
          <a:ext cx="877327" cy="677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t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保監局的新監管制度在</a:t>
          </a:r>
          <a:r>
            <a:rPr lang="en-US" altLang="zh-TW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2019</a:t>
          </a:r>
          <a:r>
            <a:rPr lang="zh-TW" altLang="en-US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年</a:t>
          </a:r>
          <a:r>
            <a:rPr lang="en-US" altLang="zh-TW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9</a:t>
          </a:r>
          <a:r>
            <a:rPr lang="zh-TW" altLang="en-US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月</a:t>
          </a:r>
          <a:r>
            <a:rPr lang="en-US" altLang="zh-TW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23</a:t>
          </a:r>
          <a:r>
            <a:rPr lang="zh-TW" altLang="en-US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日開始實施</a:t>
          </a:r>
          <a:endParaRPr lang="en-US" sz="800" kern="1200" dirty="0">
            <a:latin typeface="+mj-lt"/>
            <a:ea typeface="Microsoft JhengHei" panose="020B0604030504040204" pitchFamily="34" charset="-120"/>
            <a:cs typeface="Times New Roman" panose="02020603050405020304" pitchFamily="18" charset="0"/>
          </a:endParaRPr>
        </a:p>
      </dsp:txBody>
      <dsp:txXfrm>
        <a:off x="1481059" y="1016127"/>
        <a:ext cx="877327" cy="677417"/>
      </dsp:txXfrm>
    </dsp:sp>
    <dsp:sp modelId="{450E3A73-2B67-491D-AFFE-359BCC3FE6BD}">
      <dsp:nvSpPr>
        <dsp:cNvPr id="0" name=""/>
        <dsp:cNvSpPr/>
      </dsp:nvSpPr>
      <dsp:spPr>
        <a:xfrm>
          <a:off x="1835045" y="762095"/>
          <a:ext cx="169354" cy="1693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30E473-A882-453B-9522-AF079E31F2A6}">
      <dsp:nvSpPr>
        <dsp:cNvPr id="0" name=""/>
        <dsp:cNvSpPr/>
      </dsp:nvSpPr>
      <dsp:spPr>
        <a:xfrm>
          <a:off x="2534507" y="0"/>
          <a:ext cx="1055874" cy="677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b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2019</a:t>
          </a:r>
          <a:r>
            <a:rPr lang="zh-TW" altLang="en-US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年</a:t>
          </a:r>
          <a:r>
            <a:rPr lang="en-US" altLang="zh-TW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12</a:t>
          </a:r>
          <a:r>
            <a:rPr lang="zh-TW" altLang="en-US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月</a:t>
          </a:r>
          <a:r>
            <a:rPr lang="en-US" altLang="zh-TW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10</a:t>
          </a:r>
          <a:r>
            <a:rPr lang="zh-TW" altLang="en-US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日起不再獲主事人</a:t>
          </a:r>
          <a:r>
            <a:rPr lang="en-US" altLang="zh-TW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D</a:t>
          </a:r>
          <a:r>
            <a:rPr lang="zh-TW" altLang="en-US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委任：牌照</a:t>
          </a:r>
          <a:r>
            <a:rPr lang="zh-TW" altLang="en-US" sz="800" b="1" u="sng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暫時吊銷</a:t>
          </a:r>
          <a:endParaRPr lang="en-US" sz="800" b="1" u="sng" kern="1200" dirty="0">
            <a:latin typeface="+mj-lt"/>
            <a:ea typeface="Microsoft JhengHei" panose="020B0604030504040204" pitchFamily="34" charset="-120"/>
            <a:cs typeface="Times New Roman" panose="02020603050405020304" pitchFamily="18" charset="0"/>
          </a:endParaRPr>
        </a:p>
      </dsp:txBody>
      <dsp:txXfrm>
        <a:off x="2534507" y="0"/>
        <a:ext cx="1055874" cy="677417"/>
      </dsp:txXfrm>
    </dsp:sp>
    <dsp:sp modelId="{EB0B702C-F0A4-419B-A682-D23A62C3E6B3}">
      <dsp:nvSpPr>
        <dsp:cNvPr id="0" name=""/>
        <dsp:cNvSpPr/>
      </dsp:nvSpPr>
      <dsp:spPr>
        <a:xfrm>
          <a:off x="2977767" y="762095"/>
          <a:ext cx="169354" cy="1693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8D3F91-4CD9-42CA-8A65-6E29712AF6D5}">
      <dsp:nvSpPr>
        <dsp:cNvPr id="0" name=""/>
        <dsp:cNvSpPr/>
      </dsp:nvSpPr>
      <dsp:spPr>
        <a:xfrm>
          <a:off x="3661012" y="1016127"/>
          <a:ext cx="1229481" cy="677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t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因牌照持續暫時吊銷滿</a:t>
          </a:r>
          <a:r>
            <a:rPr lang="en-US" altLang="en-US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180</a:t>
          </a:r>
          <a:r>
            <a:rPr lang="zh-TW" altLang="en-US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日，該牌照在</a:t>
          </a:r>
          <a:r>
            <a:rPr lang="en-US" altLang="en-US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2020</a:t>
          </a:r>
          <a:r>
            <a:rPr lang="zh-TW" altLang="en-US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年</a:t>
          </a:r>
          <a:r>
            <a:rPr lang="en-US" altLang="en-US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6</a:t>
          </a:r>
          <a:r>
            <a:rPr lang="zh-TW" altLang="en-US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月</a:t>
          </a:r>
          <a:r>
            <a:rPr lang="en-US" altLang="en-US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8</a:t>
          </a:r>
          <a:r>
            <a:rPr lang="zh-TW" altLang="en-US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日</a:t>
          </a:r>
          <a:r>
            <a:rPr lang="ja-JP" altLang="en-US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被</a:t>
          </a:r>
          <a:r>
            <a:rPr lang="zh-TW" altLang="en-US" sz="800" b="1" u="sng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撤銷</a:t>
          </a:r>
          <a:endParaRPr lang="en-US" sz="800" b="1" u="sng" kern="1200" dirty="0">
            <a:latin typeface="+mj-lt"/>
            <a:ea typeface="Microsoft JhengHei" panose="020B0604030504040204" pitchFamily="34" charset="-120"/>
            <a:cs typeface="Times New Roman" panose="02020603050405020304" pitchFamily="18" charset="0"/>
          </a:endParaRPr>
        </a:p>
      </dsp:txBody>
      <dsp:txXfrm>
        <a:off x="3661012" y="1016127"/>
        <a:ext cx="1229481" cy="677417"/>
      </dsp:txXfrm>
    </dsp:sp>
    <dsp:sp modelId="{7869346B-4724-4B00-9CCC-926BEF8EF738}">
      <dsp:nvSpPr>
        <dsp:cNvPr id="0" name=""/>
        <dsp:cNvSpPr/>
      </dsp:nvSpPr>
      <dsp:spPr>
        <a:xfrm>
          <a:off x="4191075" y="762095"/>
          <a:ext cx="169354" cy="1693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45438A-1BCF-4DB4-9E2B-D38947D20F5C}">
      <dsp:nvSpPr>
        <dsp:cNvPr id="0" name=""/>
        <dsp:cNvSpPr/>
      </dsp:nvSpPr>
      <dsp:spPr>
        <a:xfrm>
          <a:off x="4944909" y="0"/>
          <a:ext cx="1231853" cy="677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b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800" b="0" i="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在</a:t>
          </a:r>
          <a:r>
            <a:rPr lang="en-US" altLang="zh-TW" sz="800" b="0" i="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2020</a:t>
          </a:r>
          <a:r>
            <a:rPr lang="zh-TW" altLang="zh-TW" sz="800" b="0" i="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年</a:t>
          </a:r>
          <a:r>
            <a:rPr lang="en-US" altLang="zh-TW" sz="800" b="0" i="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9</a:t>
          </a:r>
          <a:r>
            <a:rPr lang="zh-TW" altLang="zh-TW" sz="800" b="0" i="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月</a:t>
          </a:r>
          <a:r>
            <a:rPr lang="en-US" altLang="zh-TW" sz="800" b="0" i="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17</a:t>
          </a:r>
          <a:r>
            <a:rPr lang="zh-TW" altLang="zh-TW" sz="800" b="0" i="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日獲保監局新發牌，並獲</a:t>
          </a:r>
          <a:r>
            <a:rPr lang="zh-TW" altLang="zh-TW" sz="800" b="1" i="0" u="sng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主事人</a:t>
          </a:r>
          <a:r>
            <a:rPr lang="en-US" altLang="zh-TW" sz="800" b="1" i="0" u="sng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E</a:t>
          </a:r>
          <a:r>
            <a:rPr lang="zh-TW" altLang="zh-TW" sz="800" b="0" i="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委任為</a:t>
          </a:r>
          <a:r>
            <a:rPr lang="zh-TW" altLang="zh-TW" sz="800" b="1" i="0" u="sng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業務代表（經紀）</a:t>
          </a:r>
          <a:endParaRPr lang="en-US" altLang="zh-TW" sz="800" b="1" i="0" u="sng" kern="1200" dirty="0" smtClean="0">
            <a:latin typeface="+mj-lt"/>
            <a:ea typeface="Microsoft JhengHei" panose="020B0604030504040204" pitchFamily="34" charset="-120"/>
            <a:cs typeface="Times New Roman" panose="02020603050405020304" pitchFamily="18" charset="0"/>
          </a:endParaRPr>
        </a:p>
      </dsp:txBody>
      <dsp:txXfrm>
        <a:off x="4944909" y="0"/>
        <a:ext cx="1231853" cy="677417"/>
      </dsp:txXfrm>
    </dsp:sp>
    <dsp:sp modelId="{68730C27-A16F-406C-9939-61501487A2BE}">
      <dsp:nvSpPr>
        <dsp:cNvPr id="0" name=""/>
        <dsp:cNvSpPr/>
      </dsp:nvSpPr>
      <dsp:spPr>
        <a:xfrm>
          <a:off x="5476158" y="762095"/>
          <a:ext cx="169354" cy="1693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40FBE8-3BF2-41ED-A920-C1EAEB05D98D}">
      <dsp:nvSpPr>
        <dsp:cNvPr id="0" name=""/>
        <dsp:cNvSpPr/>
      </dsp:nvSpPr>
      <dsp:spPr>
        <a:xfrm>
          <a:off x="6231178" y="1016127"/>
          <a:ext cx="1088306" cy="677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t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800" b="0" i="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第二個評核期於</a:t>
          </a:r>
          <a:r>
            <a:rPr lang="en-US" altLang="zh-TW" sz="800" b="0" i="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2021</a:t>
          </a:r>
          <a:r>
            <a:rPr lang="zh-TW" altLang="en-US" sz="800" b="0" i="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年</a:t>
          </a:r>
          <a:r>
            <a:rPr lang="en-US" altLang="zh-TW" sz="800" b="0" i="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7</a:t>
          </a:r>
          <a:r>
            <a:rPr lang="zh-TW" altLang="en-US" sz="800" b="0" i="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月</a:t>
          </a:r>
          <a:r>
            <a:rPr lang="en-US" altLang="zh-TW" sz="800" b="0" i="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31</a:t>
          </a:r>
          <a:r>
            <a:rPr lang="zh-TW" altLang="en-US" sz="800" b="0" i="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日完結</a:t>
          </a:r>
          <a:endParaRPr lang="en-US" sz="800" b="0" i="0" kern="1200" dirty="0">
            <a:latin typeface="+mj-lt"/>
            <a:ea typeface="Microsoft JhengHei" panose="020B0604030504040204" pitchFamily="34" charset="-120"/>
            <a:cs typeface="Times New Roman" panose="02020603050405020304" pitchFamily="18" charset="0"/>
          </a:endParaRPr>
        </a:p>
      </dsp:txBody>
      <dsp:txXfrm>
        <a:off x="6231178" y="1016127"/>
        <a:ext cx="1088306" cy="677417"/>
      </dsp:txXfrm>
    </dsp:sp>
    <dsp:sp modelId="{DBA63E95-49A1-4F3F-BF41-88CF95940A80}">
      <dsp:nvSpPr>
        <dsp:cNvPr id="0" name=""/>
        <dsp:cNvSpPr/>
      </dsp:nvSpPr>
      <dsp:spPr>
        <a:xfrm>
          <a:off x="6690653" y="762095"/>
          <a:ext cx="169354" cy="1693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EE28A80-5150-BC46-9CD0-C426D1EAFB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FE301D-E0F5-E442-B943-C4066B5D82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248682-D133-C94A-BA32-CB9A03EDCF88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CE980-A36E-A942-A847-FC6D30C07E9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216273-6427-6948-B9A1-1932FD6BD6A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3CF79-5132-AB4C-9A2D-C2F022270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1713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D493FC-82AA-7D4C-A508-0B2351F84339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E6BB95-0A13-1141-A457-2B71AE049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0882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81A633B-E2C3-FA43-A6E4-A1422C34534F}"/>
              </a:ext>
            </a:extLst>
          </p:cNvPr>
          <p:cNvSpPr/>
          <p:nvPr userDrawn="1"/>
        </p:nvSpPr>
        <p:spPr>
          <a:xfrm>
            <a:off x="0" y="1204810"/>
            <a:ext cx="9144000" cy="393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altLang="zh-TW" dirty="0">
                <a:solidFill>
                  <a:srgbClr val="006CB4"/>
                </a:solidFill>
              </a:rPr>
              <a:t>v</a:t>
            </a:r>
            <a:endParaRPr lang="en-US" dirty="0">
              <a:solidFill>
                <a:srgbClr val="006CB4"/>
              </a:solidFill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9CA7214-7931-474F-87EF-AFE9DC1DDAD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55650" y="3145195"/>
            <a:ext cx="4392414" cy="322515"/>
          </a:xfrm>
          <a:prstGeom prst="rect">
            <a:avLst/>
          </a:prstGeom>
        </p:spPr>
        <p:txBody>
          <a:bodyPr lIns="0" tIns="36000" rIns="36000" bIns="36000">
            <a:spAutoFit/>
          </a:bodyPr>
          <a:lstStyle>
            <a:lvl1pPr marL="0" indent="0" algn="l">
              <a:lnSpc>
                <a:spcPct val="110000"/>
              </a:lnSpc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</a:t>
            </a:r>
            <a:r>
              <a:rPr lang="en-US" altLang="zh-TW" dirty="0"/>
              <a:t>Name</a:t>
            </a:r>
            <a:endParaRPr lang="en-US" dirty="0"/>
          </a:p>
        </p:txBody>
      </p:sp>
      <p:sp>
        <p:nvSpPr>
          <p:cNvPr id="13" name="Text Placeholder 23">
            <a:extLst>
              <a:ext uri="{FF2B5EF4-FFF2-40B4-BE49-F238E27FC236}">
                <a16:creationId xmlns:a16="http://schemas.microsoft.com/office/drawing/2014/main" id="{34EF21A2-ADEA-0A44-9EC6-9FC5E25AE0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5651" y="3481232"/>
            <a:ext cx="4392414" cy="275644"/>
          </a:xfrm>
          <a:prstGeom prst="rect">
            <a:avLst/>
          </a:prstGeom>
        </p:spPr>
        <p:txBody>
          <a:bodyPr lIns="0" tIns="36000" rIns="36000" bIns="36000">
            <a:spAutoFit/>
          </a:bodyPr>
          <a:lstStyle>
            <a:lvl1pPr marL="0" indent="0">
              <a:lnSpc>
                <a:spcPct val="110000"/>
              </a:lnSpc>
              <a:buNone/>
              <a:defRPr sz="1300">
                <a:solidFill>
                  <a:schemeClr val="bg1"/>
                </a:solidFill>
              </a:defRPr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altLang="zh-TW" dirty="0"/>
              <a:t>Click</a:t>
            </a:r>
            <a:r>
              <a:rPr lang="zh-TW" altLang="en-US" dirty="0"/>
              <a:t> </a:t>
            </a:r>
            <a:r>
              <a:rPr lang="en-US" altLang="zh-TW" dirty="0"/>
              <a:t>to</a:t>
            </a:r>
            <a:r>
              <a:rPr lang="zh-TW" altLang="en-US" dirty="0"/>
              <a:t> </a:t>
            </a:r>
            <a:r>
              <a:rPr lang="en-US" altLang="zh-TW" dirty="0"/>
              <a:t>edit</a:t>
            </a:r>
            <a:r>
              <a:rPr lang="zh-TW" altLang="en-US" dirty="0"/>
              <a:t> </a:t>
            </a:r>
            <a:r>
              <a:rPr lang="en-US" altLang="zh-TW" dirty="0"/>
              <a:t>Job</a:t>
            </a:r>
            <a:r>
              <a:rPr lang="zh-TW" altLang="en-US" dirty="0"/>
              <a:t> </a:t>
            </a:r>
            <a:r>
              <a:rPr lang="en-US" altLang="zh-TW" dirty="0"/>
              <a:t>title</a:t>
            </a:r>
            <a:endParaRPr lang="en-US" dirty="0"/>
          </a:p>
        </p:txBody>
      </p:sp>
      <p:sp>
        <p:nvSpPr>
          <p:cNvPr id="14" name="Text Placeholder 30">
            <a:extLst>
              <a:ext uri="{FF2B5EF4-FFF2-40B4-BE49-F238E27FC236}">
                <a16:creationId xmlns:a16="http://schemas.microsoft.com/office/drawing/2014/main" id="{243BA774-2D95-C44F-B1AC-75F7C5D44A3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5650" y="4063745"/>
            <a:ext cx="4392414" cy="275644"/>
          </a:xfrm>
          <a:prstGeom prst="rect">
            <a:avLst/>
          </a:prstGeom>
        </p:spPr>
        <p:txBody>
          <a:bodyPr lIns="0" tIns="36000" rIns="36000" bIns="36000">
            <a:spAutoFit/>
          </a:bodyPr>
          <a:lstStyle>
            <a:lvl1pPr marL="0" indent="0">
              <a:lnSpc>
                <a:spcPct val="110000"/>
              </a:lnSpc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TW" dirty="0"/>
              <a:t>Click</a:t>
            </a:r>
            <a:r>
              <a:rPr lang="zh-TW" altLang="en-US" dirty="0"/>
              <a:t> </a:t>
            </a:r>
            <a:r>
              <a:rPr lang="en-US" altLang="zh-TW" dirty="0"/>
              <a:t>to</a:t>
            </a:r>
            <a:r>
              <a:rPr lang="zh-TW" altLang="en-US" dirty="0"/>
              <a:t> </a:t>
            </a:r>
            <a:r>
              <a:rPr lang="en-US" altLang="zh-TW" dirty="0"/>
              <a:t>edit</a:t>
            </a:r>
            <a:r>
              <a:rPr lang="zh-TW" altLang="en-US" dirty="0"/>
              <a:t> </a:t>
            </a:r>
            <a:r>
              <a:rPr lang="en-US" altLang="zh-TW" dirty="0"/>
              <a:t>Date</a:t>
            </a:r>
            <a:endParaRPr lang="en-US" dirty="0"/>
          </a:p>
        </p:txBody>
      </p:sp>
      <p:sp>
        <p:nvSpPr>
          <p:cNvPr id="15" name="Text Placeholder 37">
            <a:extLst>
              <a:ext uri="{FF2B5EF4-FFF2-40B4-BE49-F238E27FC236}">
                <a16:creationId xmlns:a16="http://schemas.microsoft.com/office/drawing/2014/main" id="{89E456C1-08DF-AD48-9583-F32FE59C547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5650" y="1489332"/>
            <a:ext cx="5616550" cy="1141156"/>
          </a:xfrm>
          <a:prstGeom prst="rect">
            <a:avLst/>
          </a:prstGeom>
        </p:spPr>
        <p:txBody>
          <a:bodyPr lIns="0" tIns="36000" rIns="0" bIns="36000" anchor="b" anchorCtr="0"/>
          <a:lstStyle>
            <a:lvl1pPr marL="0" indent="0">
              <a:lnSpc>
                <a:spcPct val="110000"/>
              </a:lnSpc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TW" dirty="0"/>
              <a:t>Click</a:t>
            </a:r>
            <a:r>
              <a:rPr lang="zh-TW" altLang="en-US" dirty="0"/>
              <a:t> </a:t>
            </a:r>
            <a:r>
              <a:rPr lang="en-US" altLang="zh-TW" dirty="0"/>
              <a:t>to</a:t>
            </a:r>
            <a:r>
              <a:rPr lang="zh-TW" altLang="en-US" dirty="0"/>
              <a:t> </a:t>
            </a:r>
            <a:r>
              <a:rPr lang="en-US" altLang="zh-TW" dirty="0"/>
              <a:t>edit</a:t>
            </a:r>
            <a:r>
              <a:rPr lang="zh-TW" altLang="en-US" dirty="0"/>
              <a:t> </a:t>
            </a:r>
            <a:r>
              <a:rPr lang="en-US" altLang="zh-TW" dirty="0"/>
              <a:t>Title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E397582-FEAA-CF48-AEE3-CA82AB4F3A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4915" y="0"/>
            <a:ext cx="2239086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5D7BA9-7F80-EC45-AF14-3BCCCBA85B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9569" y="189042"/>
            <a:ext cx="1770666" cy="82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7515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Pictur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889378AF-055D-D241-8D62-E683CC860A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"/>
            <a:ext cx="7582237" cy="8299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17D925A-FE71-CE40-80ED-7B1CE21795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650" y="-1395"/>
            <a:ext cx="5616550" cy="827526"/>
          </a:xfrm>
          <a:prstGeom prst="rect">
            <a:avLst/>
          </a:prstGeom>
        </p:spPr>
        <p:txBody>
          <a:bodyPr lIns="0" tIns="36000" rIns="36000" bIns="108000" anchor="b">
            <a:normAutofit/>
          </a:bodyPr>
          <a:lstStyle>
            <a:lvl1pPr>
              <a:lnSpc>
                <a:spcPct val="110000"/>
              </a:lnSpc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D5BEB9-7771-CC48-84F8-2118A9B715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351" y="4353724"/>
            <a:ext cx="755650" cy="789776"/>
          </a:xfrm>
          <a:prstGeom prst="rect">
            <a:avLst/>
          </a:prstGeom>
        </p:spPr>
      </p:pic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0CEA2FEC-24CD-1D4C-88A0-E2C282A7C7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5650" y="1120825"/>
            <a:ext cx="6696670" cy="558354"/>
          </a:xfrm>
          <a:prstGeom prst="rect">
            <a:avLst/>
          </a:prstGeom>
        </p:spPr>
        <p:txBody>
          <a:bodyPr lIns="0" tIns="0" rIns="0" bIns="36000">
            <a:spAutoFit/>
          </a:bodyPr>
          <a:lstStyle>
            <a:lvl1pPr marL="0" indent="0">
              <a:lnSpc>
                <a:spcPct val="110000"/>
              </a:lnSpc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</a:t>
            </a:r>
            <a:r>
              <a:rPr lang="zh-TW" altLang="en-US" dirty="0"/>
              <a:t> </a:t>
            </a:r>
            <a:r>
              <a:rPr lang="en-US" altLang="zh-TW" dirty="0"/>
              <a:t>to</a:t>
            </a:r>
            <a:r>
              <a:rPr lang="zh-TW" altLang="en-US" dirty="0"/>
              <a:t> </a:t>
            </a:r>
            <a:r>
              <a:rPr lang="en-US" altLang="zh-TW" dirty="0"/>
              <a:t>edit</a:t>
            </a:r>
            <a:r>
              <a:rPr lang="zh-TW" altLang="en-US" dirty="0"/>
              <a:t> </a:t>
            </a:r>
            <a:r>
              <a:rPr lang="en-US" altLang="zh-TW" dirty="0"/>
              <a:t>text</a:t>
            </a:r>
          </a:p>
          <a:p>
            <a:pPr lvl="0"/>
            <a:endParaRPr lang="en-US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B927C720-BE0E-2B4D-81EE-38A1A0CF307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346401" y="1923678"/>
            <a:ext cx="5040487" cy="2551521"/>
          </a:xfrm>
          <a:prstGeom prst="rect">
            <a:avLst/>
          </a:prstGeom>
        </p:spPr>
        <p:txBody>
          <a:bodyPr lIns="0" tIns="0" rIns="0" bIns="36000">
            <a:normAutofit/>
          </a:bodyPr>
          <a:lstStyle>
            <a:lvl1pPr marL="0" indent="0">
              <a:buNone/>
              <a:defRPr sz="1300">
                <a:solidFill>
                  <a:srgbClr val="586065"/>
                </a:solidFill>
              </a:defRPr>
            </a:lvl1pPr>
          </a:lstStyle>
          <a:p>
            <a:r>
              <a:rPr lang="en-US" altLang="zh-TW" dirty="0"/>
              <a:t>Picture</a:t>
            </a:r>
            <a:endParaRPr lang="en-US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342307DD-9F0D-994B-8C2C-94D1643F6EE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64351" y="1923678"/>
            <a:ext cx="2492421" cy="1242561"/>
          </a:xfrm>
          <a:prstGeom prst="rect">
            <a:avLst/>
          </a:prstGeom>
        </p:spPr>
        <p:txBody>
          <a:bodyPr lIns="0" tIns="0" rIns="0" bIns="36000">
            <a:normAutofit/>
          </a:bodyPr>
          <a:lstStyle>
            <a:lvl1pPr marL="0" indent="0">
              <a:buNone/>
              <a:defRPr sz="1300">
                <a:solidFill>
                  <a:srgbClr val="586065"/>
                </a:solidFill>
              </a:defRPr>
            </a:lvl1pPr>
          </a:lstStyle>
          <a:p>
            <a:r>
              <a:rPr lang="en-US" altLang="zh-TW" dirty="0"/>
              <a:t>Picture</a:t>
            </a:r>
            <a:endParaRPr lang="en-US" dirty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7CD5F82D-6F0A-484B-8DF7-D029E57F157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64351" y="3232360"/>
            <a:ext cx="2492421" cy="1242561"/>
          </a:xfrm>
          <a:prstGeom prst="rect">
            <a:avLst/>
          </a:prstGeom>
        </p:spPr>
        <p:txBody>
          <a:bodyPr lIns="0" tIns="0" rIns="0" bIns="36000">
            <a:normAutofit/>
          </a:bodyPr>
          <a:lstStyle>
            <a:lvl1pPr marL="0" indent="0">
              <a:buNone/>
              <a:defRPr sz="1300">
                <a:solidFill>
                  <a:srgbClr val="586065"/>
                </a:solidFill>
              </a:defRPr>
            </a:lvl1pPr>
          </a:lstStyle>
          <a:p>
            <a:r>
              <a:rPr lang="en-US" altLang="zh-TW" dirty="0"/>
              <a:t>Picture</a:t>
            </a:r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D49FE1DC-EB2B-8844-A53F-55C5A34F05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48654" y="4767263"/>
            <a:ext cx="4956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5038817A-EC8C-9741-B890-B425668681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03527E0-C429-A147-A996-3023A6EBD4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69756" y="143319"/>
            <a:ext cx="1258700" cy="5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79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with Pictur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A8AE8428-5B88-A948-A572-955CF8F940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"/>
            <a:ext cx="7582237" cy="8299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17D925A-FE71-CE40-80ED-7B1CE21795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650" y="-1395"/>
            <a:ext cx="5616550" cy="827526"/>
          </a:xfrm>
          <a:prstGeom prst="rect">
            <a:avLst/>
          </a:prstGeom>
        </p:spPr>
        <p:txBody>
          <a:bodyPr lIns="0" tIns="36000" rIns="36000" bIns="108000" anchor="b">
            <a:normAutofit/>
          </a:bodyPr>
          <a:lstStyle>
            <a:lvl1pPr>
              <a:lnSpc>
                <a:spcPct val="110000"/>
              </a:lnSpc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D5BEB9-7771-CC48-84F8-2118A9B715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351" y="4353724"/>
            <a:ext cx="755650" cy="789776"/>
          </a:xfrm>
          <a:prstGeom prst="rect">
            <a:avLst/>
          </a:prstGeom>
        </p:spPr>
      </p:pic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FE391C14-E4DE-1C42-86E1-F1F2140215E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55650" y="1692769"/>
            <a:ext cx="1812298" cy="1811148"/>
          </a:xfrm>
          <a:prstGeom prst="rect">
            <a:avLst/>
          </a:prstGeom>
        </p:spPr>
        <p:txBody>
          <a:bodyPr lIns="0" tIns="0" rIns="0" bIns="36000">
            <a:normAutofit/>
          </a:bodyPr>
          <a:lstStyle>
            <a:lvl1pPr marL="0" indent="0">
              <a:buNone/>
              <a:defRPr sz="1300">
                <a:solidFill>
                  <a:srgbClr val="586065"/>
                </a:solidFill>
              </a:defRPr>
            </a:lvl1pPr>
          </a:lstStyle>
          <a:p>
            <a:r>
              <a:rPr lang="en-US" altLang="zh-TW" dirty="0"/>
              <a:t>Picture</a:t>
            </a:r>
            <a:endParaRPr lang="en-US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713EA97B-E059-4940-97E0-CE1F06CF3F5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693507" y="1692769"/>
            <a:ext cx="1812298" cy="1811148"/>
          </a:xfrm>
          <a:prstGeom prst="rect">
            <a:avLst/>
          </a:prstGeom>
        </p:spPr>
        <p:txBody>
          <a:bodyPr lIns="0" tIns="0" rIns="0" bIns="36000">
            <a:normAutofit/>
          </a:bodyPr>
          <a:lstStyle>
            <a:lvl1pPr marL="0" indent="0">
              <a:buNone/>
              <a:defRPr sz="1300">
                <a:solidFill>
                  <a:srgbClr val="586065"/>
                </a:solidFill>
              </a:defRPr>
            </a:lvl1pPr>
          </a:lstStyle>
          <a:p>
            <a:r>
              <a:rPr lang="en-US" altLang="zh-TW" dirty="0"/>
              <a:t>Picture</a:t>
            </a:r>
            <a:endParaRPr lang="en-US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D20727D8-F8DF-C645-A1E8-E0E296398FB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631364" y="1692769"/>
            <a:ext cx="1812298" cy="1811148"/>
          </a:xfrm>
          <a:prstGeom prst="rect">
            <a:avLst/>
          </a:prstGeom>
        </p:spPr>
        <p:txBody>
          <a:bodyPr lIns="0" tIns="0" rIns="0" bIns="36000">
            <a:normAutofit/>
          </a:bodyPr>
          <a:lstStyle>
            <a:lvl1pPr marL="0" indent="0">
              <a:buNone/>
              <a:defRPr sz="1300">
                <a:solidFill>
                  <a:srgbClr val="586065"/>
                </a:solidFill>
              </a:defRPr>
            </a:lvl1pPr>
          </a:lstStyle>
          <a:p>
            <a:r>
              <a:rPr lang="en-US" altLang="zh-TW" dirty="0"/>
              <a:t>Picture</a:t>
            </a:r>
            <a:endParaRPr lang="en-US" dirty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9C089432-9984-7149-9EAD-B18F7D4432F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569221" y="1692769"/>
            <a:ext cx="1812298" cy="1811148"/>
          </a:xfrm>
          <a:prstGeom prst="rect">
            <a:avLst/>
          </a:prstGeom>
        </p:spPr>
        <p:txBody>
          <a:bodyPr lIns="0" tIns="0" rIns="0" bIns="36000">
            <a:normAutofit/>
          </a:bodyPr>
          <a:lstStyle>
            <a:lvl1pPr marL="0" indent="0">
              <a:buNone/>
              <a:defRPr sz="1300">
                <a:solidFill>
                  <a:srgbClr val="586065"/>
                </a:solidFill>
              </a:defRPr>
            </a:lvl1pPr>
          </a:lstStyle>
          <a:p>
            <a:r>
              <a:rPr lang="en-US" altLang="zh-TW" dirty="0"/>
              <a:t>Picture</a:t>
            </a:r>
            <a:endParaRPr lang="en-US" dirty="0"/>
          </a:p>
        </p:txBody>
      </p:sp>
      <p:sp>
        <p:nvSpPr>
          <p:cNvPr id="16" name="Text Placeholder 23">
            <a:extLst>
              <a:ext uri="{FF2B5EF4-FFF2-40B4-BE49-F238E27FC236}">
                <a16:creationId xmlns:a16="http://schemas.microsoft.com/office/drawing/2014/main" id="{48BEB402-7B14-8B4B-AFDE-91B98AACBF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1524" y="3608106"/>
            <a:ext cx="1796424" cy="230251"/>
          </a:xfrm>
          <a:prstGeom prst="rect">
            <a:avLst/>
          </a:prstGeom>
        </p:spPr>
        <p:txBody>
          <a:bodyPr lIns="0" tIns="0" rIns="0" bIns="36000">
            <a:spAutoFit/>
          </a:bodyPr>
          <a:lstStyle>
            <a:lvl1pPr marL="0" marR="0" indent="0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>
                <a:solidFill>
                  <a:schemeClr val="accent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TW" dirty="0"/>
              <a:t>Click</a:t>
            </a:r>
            <a:r>
              <a:rPr lang="zh-TW" altLang="en-US" dirty="0"/>
              <a:t> </a:t>
            </a:r>
            <a:r>
              <a:rPr lang="en-US" altLang="zh-TW" dirty="0"/>
              <a:t>to</a:t>
            </a:r>
            <a:r>
              <a:rPr lang="zh-TW" altLang="en-US" dirty="0"/>
              <a:t> </a:t>
            </a:r>
            <a:r>
              <a:rPr lang="en-US" altLang="zh-TW" dirty="0"/>
              <a:t>edit</a:t>
            </a:r>
            <a:r>
              <a:rPr lang="zh-TW" altLang="en-US" dirty="0"/>
              <a:t> </a:t>
            </a:r>
            <a:r>
              <a:rPr lang="en-US" altLang="zh-TW" dirty="0"/>
              <a:t>Headline</a:t>
            </a:r>
            <a:endParaRPr lang="en-US" dirty="0"/>
          </a:p>
        </p:txBody>
      </p:sp>
      <p:sp>
        <p:nvSpPr>
          <p:cNvPr id="17" name="Text Placeholder 23">
            <a:extLst>
              <a:ext uri="{FF2B5EF4-FFF2-40B4-BE49-F238E27FC236}">
                <a16:creationId xmlns:a16="http://schemas.microsoft.com/office/drawing/2014/main" id="{1BADF6A0-9C22-894D-9428-4E84E1C889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93507" y="3608106"/>
            <a:ext cx="1796424" cy="230251"/>
          </a:xfrm>
          <a:prstGeom prst="rect">
            <a:avLst/>
          </a:prstGeom>
        </p:spPr>
        <p:txBody>
          <a:bodyPr lIns="0" tIns="0" rIns="0" bIns="36000">
            <a:spAutoFit/>
          </a:bodyPr>
          <a:lstStyle>
            <a:lvl1pPr marL="0" marR="0" indent="0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>
                <a:solidFill>
                  <a:schemeClr val="accent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TW" dirty="0"/>
              <a:t>Click</a:t>
            </a:r>
            <a:r>
              <a:rPr lang="zh-TW" altLang="en-US" dirty="0"/>
              <a:t> </a:t>
            </a:r>
            <a:r>
              <a:rPr lang="en-US" altLang="zh-TW" dirty="0"/>
              <a:t>to</a:t>
            </a:r>
            <a:r>
              <a:rPr lang="zh-TW" altLang="en-US" dirty="0"/>
              <a:t> </a:t>
            </a:r>
            <a:r>
              <a:rPr lang="en-US" altLang="zh-TW" dirty="0"/>
              <a:t>edit</a:t>
            </a:r>
            <a:r>
              <a:rPr lang="zh-TW" altLang="en-US" dirty="0"/>
              <a:t> </a:t>
            </a:r>
            <a:r>
              <a:rPr lang="en-US" altLang="zh-TW" dirty="0"/>
              <a:t>Headline</a:t>
            </a:r>
            <a:endParaRPr lang="en-US" dirty="0"/>
          </a:p>
        </p:txBody>
      </p:sp>
      <p:sp>
        <p:nvSpPr>
          <p:cNvPr id="18" name="Text Placeholder 23">
            <a:extLst>
              <a:ext uri="{FF2B5EF4-FFF2-40B4-BE49-F238E27FC236}">
                <a16:creationId xmlns:a16="http://schemas.microsoft.com/office/drawing/2014/main" id="{14FE5E04-CFC0-9A46-8042-F66585FCCF2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21262" y="3608106"/>
            <a:ext cx="1796424" cy="230251"/>
          </a:xfrm>
          <a:prstGeom prst="rect">
            <a:avLst/>
          </a:prstGeom>
        </p:spPr>
        <p:txBody>
          <a:bodyPr lIns="0" tIns="0" rIns="0" bIns="36000">
            <a:spAutoFit/>
          </a:bodyPr>
          <a:lstStyle>
            <a:lvl1pPr marL="0" marR="0" indent="0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>
                <a:solidFill>
                  <a:schemeClr val="accent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TW" dirty="0"/>
              <a:t>Click</a:t>
            </a:r>
            <a:r>
              <a:rPr lang="zh-TW" altLang="en-US" dirty="0"/>
              <a:t> </a:t>
            </a:r>
            <a:r>
              <a:rPr lang="en-US" altLang="zh-TW" dirty="0"/>
              <a:t>to</a:t>
            </a:r>
            <a:r>
              <a:rPr lang="zh-TW" altLang="en-US" dirty="0"/>
              <a:t> </a:t>
            </a:r>
            <a:r>
              <a:rPr lang="en-US" altLang="zh-TW" dirty="0"/>
              <a:t>edit</a:t>
            </a:r>
            <a:r>
              <a:rPr lang="zh-TW" altLang="en-US" dirty="0"/>
              <a:t> </a:t>
            </a:r>
            <a:r>
              <a:rPr lang="en-US" altLang="zh-TW" dirty="0"/>
              <a:t>Headline</a:t>
            </a:r>
            <a:endParaRPr lang="en-US" dirty="0"/>
          </a:p>
        </p:txBody>
      </p:sp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CA0DEA87-01CA-6B44-8E33-57E5996C944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69221" y="3608106"/>
            <a:ext cx="1796424" cy="230251"/>
          </a:xfrm>
          <a:prstGeom prst="rect">
            <a:avLst/>
          </a:prstGeom>
        </p:spPr>
        <p:txBody>
          <a:bodyPr lIns="0" tIns="0" rIns="0" bIns="36000">
            <a:spAutoFit/>
          </a:bodyPr>
          <a:lstStyle>
            <a:lvl1pPr marL="0" marR="0" indent="0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>
                <a:solidFill>
                  <a:schemeClr val="accent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TW" dirty="0"/>
              <a:t>Click</a:t>
            </a:r>
            <a:r>
              <a:rPr lang="zh-TW" altLang="en-US" dirty="0"/>
              <a:t> </a:t>
            </a:r>
            <a:r>
              <a:rPr lang="en-US" altLang="zh-TW" dirty="0"/>
              <a:t>to</a:t>
            </a:r>
            <a:r>
              <a:rPr lang="zh-TW" altLang="en-US" dirty="0"/>
              <a:t> </a:t>
            </a:r>
            <a:r>
              <a:rPr lang="en-US" altLang="zh-TW" dirty="0"/>
              <a:t>edit</a:t>
            </a:r>
            <a:r>
              <a:rPr lang="zh-TW" altLang="en-US" dirty="0"/>
              <a:t> </a:t>
            </a:r>
            <a:r>
              <a:rPr lang="en-US" altLang="zh-TW" dirty="0"/>
              <a:t>Headline</a:t>
            </a:r>
            <a:endParaRPr lang="en-US" dirty="0"/>
          </a:p>
        </p:txBody>
      </p:sp>
      <p:sp>
        <p:nvSpPr>
          <p:cNvPr id="20" name="Text Placeholder 23">
            <a:extLst>
              <a:ext uri="{FF2B5EF4-FFF2-40B4-BE49-F238E27FC236}">
                <a16:creationId xmlns:a16="http://schemas.microsoft.com/office/drawing/2014/main" id="{83572F05-DDF1-DE44-82B1-350460D09CF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71524" y="4083100"/>
            <a:ext cx="1796424" cy="698584"/>
          </a:xfrm>
          <a:prstGeom prst="rect">
            <a:avLst/>
          </a:prstGeom>
        </p:spPr>
        <p:txBody>
          <a:bodyPr lIns="0" tIns="0" rIns="0" bIns="36000">
            <a:spAutoFit/>
          </a:bodyPr>
          <a:lstStyle>
            <a:lvl1pPr marL="0" marR="0" indent="0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>
                <a:solidFill>
                  <a:schemeClr val="tx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TW" dirty="0"/>
              <a:t>Click</a:t>
            </a:r>
            <a:r>
              <a:rPr lang="zh-TW" altLang="en-US" dirty="0"/>
              <a:t> </a:t>
            </a:r>
            <a:r>
              <a:rPr lang="en-US" altLang="zh-TW" dirty="0"/>
              <a:t>to</a:t>
            </a:r>
            <a:r>
              <a:rPr lang="zh-TW" altLang="en-US" dirty="0"/>
              <a:t> </a:t>
            </a:r>
            <a:r>
              <a:rPr lang="en-US" altLang="zh-TW" dirty="0"/>
              <a:t>edit</a:t>
            </a:r>
            <a:r>
              <a:rPr lang="zh-TW" altLang="en-US" dirty="0"/>
              <a:t> </a:t>
            </a:r>
            <a:r>
              <a:rPr lang="en-US" altLang="zh-TW" dirty="0"/>
              <a:t>Text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30545FCA-9088-5241-AF3D-D5DB56BA002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693507" y="4083100"/>
            <a:ext cx="1796424" cy="698584"/>
          </a:xfrm>
          <a:prstGeom prst="rect">
            <a:avLst/>
          </a:prstGeom>
        </p:spPr>
        <p:txBody>
          <a:bodyPr lIns="0" tIns="0" rIns="0" bIns="36000">
            <a:spAutoFit/>
          </a:bodyPr>
          <a:lstStyle>
            <a:lvl1pPr marL="0" marR="0" indent="0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>
                <a:solidFill>
                  <a:schemeClr val="tx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TW" dirty="0"/>
              <a:t>Click</a:t>
            </a:r>
            <a:r>
              <a:rPr lang="zh-TW" altLang="en-US" dirty="0"/>
              <a:t> </a:t>
            </a:r>
            <a:r>
              <a:rPr lang="en-US" altLang="zh-TW" dirty="0"/>
              <a:t>to</a:t>
            </a:r>
            <a:r>
              <a:rPr lang="zh-TW" altLang="en-US" dirty="0"/>
              <a:t> </a:t>
            </a:r>
            <a:r>
              <a:rPr lang="en-US" altLang="zh-TW" dirty="0"/>
              <a:t>edit</a:t>
            </a:r>
            <a:r>
              <a:rPr lang="zh-TW" altLang="en-US" dirty="0"/>
              <a:t> </a:t>
            </a:r>
            <a:r>
              <a:rPr lang="en-US" altLang="zh-TW" dirty="0"/>
              <a:t>Text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22" name="Text Placeholder 23">
            <a:extLst>
              <a:ext uri="{FF2B5EF4-FFF2-40B4-BE49-F238E27FC236}">
                <a16:creationId xmlns:a16="http://schemas.microsoft.com/office/drawing/2014/main" id="{AE3F50DC-F049-A346-804D-DCCDBEB050D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21262" y="4083100"/>
            <a:ext cx="1796424" cy="698584"/>
          </a:xfrm>
          <a:prstGeom prst="rect">
            <a:avLst/>
          </a:prstGeom>
        </p:spPr>
        <p:txBody>
          <a:bodyPr lIns="0" tIns="0" rIns="0" bIns="36000">
            <a:spAutoFit/>
          </a:bodyPr>
          <a:lstStyle>
            <a:lvl1pPr marL="0" marR="0" indent="0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>
                <a:solidFill>
                  <a:schemeClr val="tx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TW" dirty="0"/>
              <a:t>Click</a:t>
            </a:r>
            <a:r>
              <a:rPr lang="zh-TW" altLang="en-US" dirty="0"/>
              <a:t> </a:t>
            </a:r>
            <a:r>
              <a:rPr lang="en-US" altLang="zh-TW" dirty="0"/>
              <a:t>to</a:t>
            </a:r>
            <a:r>
              <a:rPr lang="zh-TW" altLang="en-US" dirty="0"/>
              <a:t> </a:t>
            </a:r>
            <a:r>
              <a:rPr lang="en-US" altLang="zh-TW" dirty="0"/>
              <a:t>edit</a:t>
            </a:r>
            <a:r>
              <a:rPr lang="zh-TW" altLang="en-US" dirty="0"/>
              <a:t> </a:t>
            </a:r>
            <a:r>
              <a:rPr lang="en-US" altLang="zh-TW" dirty="0"/>
              <a:t>Text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23" name="Text Placeholder 23">
            <a:extLst>
              <a:ext uri="{FF2B5EF4-FFF2-40B4-BE49-F238E27FC236}">
                <a16:creationId xmlns:a16="http://schemas.microsoft.com/office/drawing/2014/main" id="{BFCCC94C-38B4-6B4C-B9D7-72035C7487E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69221" y="4083100"/>
            <a:ext cx="1796424" cy="698584"/>
          </a:xfrm>
          <a:prstGeom prst="rect">
            <a:avLst/>
          </a:prstGeom>
        </p:spPr>
        <p:txBody>
          <a:bodyPr lIns="0" tIns="0" rIns="0" bIns="36000">
            <a:spAutoFit/>
          </a:bodyPr>
          <a:lstStyle>
            <a:lvl1pPr marL="0" marR="0" indent="0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>
                <a:solidFill>
                  <a:schemeClr val="tx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TW" dirty="0"/>
              <a:t>Click</a:t>
            </a:r>
            <a:r>
              <a:rPr lang="zh-TW" altLang="en-US" dirty="0"/>
              <a:t> </a:t>
            </a:r>
            <a:r>
              <a:rPr lang="en-US" altLang="zh-TW" dirty="0"/>
              <a:t>to</a:t>
            </a:r>
            <a:r>
              <a:rPr lang="zh-TW" altLang="en-US" dirty="0"/>
              <a:t> </a:t>
            </a:r>
            <a:r>
              <a:rPr lang="en-US" altLang="zh-TW" dirty="0"/>
              <a:t>edit</a:t>
            </a:r>
            <a:r>
              <a:rPr lang="zh-TW" altLang="en-US" dirty="0"/>
              <a:t> </a:t>
            </a:r>
            <a:r>
              <a:rPr lang="en-US" altLang="zh-TW" dirty="0"/>
              <a:t>Text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00E4FB42-3B92-7242-B7ED-313591EA4FD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55650" y="1120825"/>
            <a:ext cx="6696670" cy="313350"/>
          </a:xfrm>
          <a:prstGeom prst="rect">
            <a:avLst/>
          </a:prstGeom>
        </p:spPr>
        <p:txBody>
          <a:bodyPr lIns="0" tIns="0" rIns="0" bIns="36000">
            <a:sp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Headline</a:t>
            </a:r>
            <a:r>
              <a:rPr lang="zh-TW" altLang="en-US" dirty="0"/>
              <a:t> </a:t>
            </a:r>
            <a:r>
              <a:rPr lang="en-US" altLang="zh-TW" dirty="0"/>
              <a:t>(first</a:t>
            </a:r>
            <a:r>
              <a:rPr lang="zh-TW" altLang="en-US" dirty="0"/>
              <a:t> </a:t>
            </a:r>
            <a:r>
              <a:rPr lang="en-US" altLang="zh-TW" dirty="0"/>
              <a:t>level)</a:t>
            </a:r>
            <a:endParaRPr lang="en-US" dirty="0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A1FD961D-86F0-DF44-B085-CF74A97666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48654" y="4767263"/>
            <a:ext cx="4956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5038817A-EC8C-9741-B890-B425668681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9478BE0-064A-B74A-9D61-100568EF6E0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69756" y="143319"/>
            <a:ext cx="1258700" cy="5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585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61CC4EF-5E72-AD44-B58E-3DF98BF608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"/>
            <a:ext cx="7582237" cy="8299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17D925A-FE71-CE40-80ED-7B1CE21795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650" y="-1395"/>
            <a:ext cx="5616550" cy="827526"/>
          </a:xfrm>
          <a:prstGeom prst="rect">
            <a:avLst/>
          </a:prstGeom>
        </p:spPr>
        <p:txBody>
          <a:bodyPr lIns="0" tIns="36000" rIns="36000" bIns="108000" anchor="b">
            <a:normAutofit/>
          </a:bodyPr>
          <a:lstStyle>
            <a:lvl1pPr>
              <a:lnSpc>
                <a:spcPct val="110000"/>
              </a:lnSpc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D5BEB9-7771-CC48-84F8-2118A9B715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351" y="4353724"/>
            <a:ext cx="755650" cy="789776"/>
          </a:xfrm>
          <a:prstGeom prst="rect">
            <a:avLst/>
          </a:prstGeom>
        </p:spPr>
      </p:pic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E853D120-A17D-B443-9058-C6892C0DD6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5650" y="1120825"/>
            <a:ext cx="3672334" cy="3764360"/>
          </a:xfrm>
          <a:prstGeom prst="rect">
            <a:avLst/>
          </a:prstGeom>
        </p:spPr>
        <p:txBody>
          <a:bodyPr lIns="0" tIns="0" rIns="0" bIns="36000">
            <a:spAutoFit/>
          </a:bodyPr>
          <a:lstStyle>
            <a:lvl1pPr marL="0" indent="0">
              <a:lnSpc>
                <a:spcPct val="110000"/>
              </a:lnSpc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</a:t>
            </a:r>
            <a:r>
              <a:rPr lang="zh-TW" altLang="en-US" dirty="0"/>
              <a:t> </a:t>
            </a:r>
            <a:r>
              <a:rPr lang="en-US" altLang="zh-TW" dirty="0"/>
              <a:t>to</a:t>
            </a:r>
            <a:r>
              <a:rPr lang="zh-TW" altLang="en-US" dirty="0"/>
              <a:t> </a:t>
            </a:r>
            <a:r>
              <a:rPr lang="en-US" altLang="zh-TW" dirty="0"/>
              <a:t>edit</a:t>
            </a:r>
            <a:r>
              <a:rPr lang="zh-TW" altLang="en-US" dirty="0"/>
              <a:t> </a:t>
            </a:r>
            <a:r>
              <a:rPr lang="en-US" altLang="zh-TW" dirty="0"/>
              <a:t>text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8F44AD2E-0458-6A4D-BC38-0C199525AA7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788024" y="1110294"/>
            <a:ext cx="3600326" cy="3045631"/>
          </a:xfrm>
          <a:prstGeom prst="rect">
            <a:avLst/>
          </a:prstGeom>
        </p:spPr>
        <p:txBody>
          <a:bodyPr lIns="0" tIns="0" rIns="0" bIns="36000">
            <a:normAutofit/>
          </a:bodyPr>
          <a:lstStyle>
            <a:lvl1pPr marL="0" indent="0">
              <a:buNone/>
              <a:defRPr sz="1300">
                <a:solidFill>
                  <a:srgbClr val="586065"/>
                </a:solidFill>
              </a:defRPr>
            </a:lvl1pPr>
          </a:lstStyle>
          <a:p>
            <a:r>
              <a:rPr lang="en-US" altLang="zh-TW" dirty="0"/>
              <a:t>Picture</a:t>
            </a:r>
            <a:endParaRPr lang="en-US" dirty="0"/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59AF582F-F5E7-2C4A-8122-DF8A2753BDF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88024" y="4227934"/>
            <a:ext cx="3600326" cy="192485"/>
          </a:xfrm>
          <a:prstGeom prst="rect">
            <a:avLst/>
          </a:prstGeom>
        </p:spPr>
        <p:txBody>
          <a:bodyPr lIns="0" tIns="0" rIns="0" bIns="36000">
            <a:spAutoFit/>
          </a:bodyPr>
          <a:lstStyle>
            <a:lvl1pPr marL="171450" indent="-171450">
              <a:lnSpc>
                <a:spcPct val="110000"/>
              </a:lnSpc>
              <a:buFontTx/>
              <a:buBlip>
                <a:blip r:embed="rId4"/>
              </a:buBlip>
              <a:defRPr sz="10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</a:t>
            </a:r>
            <a:r>
              <a:rPr lang="zh-TW" altLang="en-US" dirty="0"/>
              <a:t> </a:t>
            </a:r>
            <a:r>
              <a:rPr lang="en-US" altLang="zh-TW" dirty="0"/>
              <a:t>to</a:t>
            </a:r>
            <a:r>
              <a:rPr lang="zh-TW" altLang="en-US" dirty="0"/>
              <a:t> </a:t>
            </a:r>
            <a:r>
              <a:rPr lang="en-US" altLang="zh-TW" dirty="0"/>
              <a:t>edit</a:t>
            </a:r>
            <a:r>
              <a:rPr lang="zh-TW" altLang="en-US" dirty="0"/>
              <a:t> </a:t>
            </a:r>
            <a:r>
              <a:rPr lang="en-US" altLang="zh-TW" dirty="0"/>
              <a:t>Caption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63B63A7-DF80-C942-BBB2-CC16244C7B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48654" y="4767263"/>
            <a:ext cx="4956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5038817A-EC8C-9741-B890-B425668681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05BC39D-222D-6B4C-8A60-86E6AB0429D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669756" y="143319"/>
            <a:ext cx="1258700" cy="5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779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7045D30-4B04-1540-9C2B-1D0F8E6AB3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"/>
            <a:ext cx="7582237" cy="8299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17D925A-FE71-CE40-80ED-7B1CE21795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650" y="-1395"/>
            <a:ext cx="5616550" cy="827526"/>
          </a:xfrm>
          <a:prstGeom prst="rect">
            <a:avLst/>
          </a:prstGeom>
        </p:spPr>
        <p:txBody>
          <a:bodyPr lIns="0" tIns="36000" rIns="36000" bIns="108000" anchor="b">
            <a:normAutofit/>
          </a:bodyPr>
          <a:lstStyle>
            <a:lvl1pPr>
              <a:lnSpc>
                <a:spcPct val="110000"/>
              </a:lnSpc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D5BEB9-7771-CC48-84F8-2118A9B715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351" y="4353724"/>
            <a:ext cx="755650" cy="789776"/>
          </a:xfrm>
          <a:prstGeom prst="rect">
            <a:avLst/>
          </a:prstGeom>
        </p:spPr>
      </p:pic>
      <p:sp>
        <p:nvSpPr>
          <p:cNvPr id="7" name="Chart Placeholder 10">
            <a:extLst>
              <a:ext uri="{FF2B5EF4-FFF2-40B4-BE49-F238E27FC236}">
                <a16:creationId xmlns:a16="http://schemas.microsoft.com/office/drawing/2014/main" id="{684BBC84-6A71-2244-824F-1CD557146A42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755650" y="987574"/>
            <a:ext cx="7632700" cy="36717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586065"/>
                </a:solidFill>
              </a:defRPr>
            </a:lvl1pPr>
          </a:lstStyle>
          <a:p>
            <a:r>
              <a:rPr lang="en-US" altLang="zh-TW" dirty="0"/>
              <a:t>Click</a:t>
            </a:r>
            <a:r>
              <a:rPr lang="zh-TW" altLang="en-US" dirty="0"/>
              <a:t> </a:t>
            </a:r>
            <a:r>
              <a:rPr lang="en-US" altLang="zh-TW" dirty="0"/>
              <a:t>to</a:t>
            </a:r>
            <a:r>
              <a:rPr lang="zh-TW" altLang="en-US" dirty="0"/>
              <a:t> </a:t>
            </a:r>
            <a:r>
              <a:rPr lang="en-US" altLang="zh-TW" dirty="0"/>
              <a:t>edit</a:t>
            </a:r>
            <a:r>
              <a:rPr lang="zh-TW" altLang="en-US" dirty="0"/>
              <a:t> </a:t>
            </a:r>
            <a:r>
              <a:rPr lang="en-US" altLang="zh-TW" dirty="0"/>
              <a:t>Chart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28C1A30-81A8-2B4A-A778-D2EAAE6E97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48654" y="4767263"/>
            <a:ext cx="4956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5038817A-EC8C-9741-B890-B425668681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4371B0-047B-0840-AD49-E5E0DFE2F8B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69756" y="143319"/>
            <a:ext cx="1258700" cy="5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745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hart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D0C161DC-53F0-6844-9C65-EF66F31A2B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"/>
            <a:ext cx="7582237" cy="8299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17D925A-FE71-CE40-80ED-7B1CE21795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650" y="-1395"/>
            <a:ext cx="5616550" cy="827526"/>
          </a:xfrm>
          <a:prstGeom prst="rect">
            <a:avLst/>
          </a:prstGeom>
        </p:spPr>
        <p:txBody>
          <a:bodyPr lIns="0" tIns="36000" rIns="36000" bIns="108000" anchor="b">
            <a:normAutofit/>
          </a:bodyPr>
          <a:lstStyle>
            <a:lvl1pPr>
              <a:lnSpc>
                <a:spcPct val="110000"/>
              </a:lnSpc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D5BEB9-7771-CC48-84F8-2118A9B715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351" y="4353724"/>
            <a:ext cx="755650" cy="789776"/>
          </a:xfrm>
          <a:prstGeom prst="rect">
            <a:avLst/>
          </a:prstGeom>
        </p:spPr>
      </p:pic>
      <p:sp>
        <p:nvSpPr>
          <p:cNvPr id="7" name="Chart Placeholder 10">
            <a:extLst>
              <a:ext uri="{FF2B5EF4-FFF2-40B4-BE49-F238E27FC236}">
                <a16:creationId xmlns:a16="http://schemas.microsoft.com/office/drawing/2014/main" id="{1766127F-17D4-904B-AB4B-9B84EA682F94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4283968" y="987574"/>
            <a:ext cx="4104382" cy="36717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586065"/>
                </a:solidFill>
              </a:defRPr>
            </a:lvl1pPr>
          </a:lstStyle>
          <a:p>
            <a:r>
              <a:rPr lang="en-US" altLang="zh-TW" dirty="0"/>
              <a:t>Click</a:t>
            </a:r>
            <a:r>
              <a:rPr lang="zh-TW" altLang="en-US" dirty="0"/>
              <a:t> </a:t>
            </a:r>
            <a:r>
              <a:rPr lang="en-US" altLang="zh-TW" dirty="0"/>
              <a:t>to</a:t>
            </a:r>
            <a:r>
              <a:rPr lang="zh-TW" altLang="en-US" dirty="0"/>
              <a:t> </a:t>
            </a:r>
            <a:r>
              <a:rPr lang="en-US" altLang="zh-TW" dirty="0"/>
              <a:t>edit</a:t>
            </a:r>
            <a:r>
              <a:rPr lang="zh-TW" altLang="en-US" dirty="0"/>
              <a:t> </a:t>
            </a:r>
            <a:r>
              <a:rPr lang="en-US" altLang="zh-TW" dirty="0"/>
              <a:t>Chart</a:t>
            </a:r>
            <a:endParaRPr lang="en-US" dirty="0"/>
          </a:p>
        </p:txBody>
      </p:sp>
      <p:sp>
        <p:nvSpPr>
          <p:cNvPr id="8" name="Text Placeholder 23">
            <a:extLst>
              <a:ext uri="{FF2B5EF4-FFF2-40B4-BE49-F238E27FC236}">
                <a16:creationId xmlns:a16="http://schemas.microsoft.com/office/drawing/2014/main" id="{D4A7A1FD-A1B7-6B45-BFE7-3855F4BA54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1524" y="982136"/>
            <a:ext cx="3159819" cy="230251"/>
          </a:xfrm>
          <a:prstGeom prst="rect">
            <a:avLst/>
          </a:prstGeom>
        </p:spPr>
        <p:txBody>
          <a:bodyPr lIns="0" tIns="0" rIns="0" bIns="36000">
            <a:spAutoFit/>
          </a:bodyPr>
          <a:lstStyle>
            <a:lvl1pPr marL="0" marR="0" indent="0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>
                <a:solidFill>
                  <a:schemeClr val="accent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TW" dirty="0"/>
              <a:t>Click</a:t>
            </a:r>
            <a:r>
              <a:rPr lang="zh-TW" altLang="en-US" dirty="0"/>
              <a:t> </a:t>
            </a:r>
            <a:r>
              <a:rPr lang="en-US" altLang="zh-TW" dirty="0"/>
              <a:t>to</a:t>
            </a:r>
            <a:r>
              <a:rPr lang="zh-TW" altLang="en-US" dirty="0"/>
              <a:t> </a:t>
            </a:r>
            <a:r>
              <a:rPr lang="en-US" altLang="zh-TW" dirty="0"/>
              <a:t>edit</a:t>
            </a:r>
            <a:r>
              <a:rPr lang="zh-TW" altLang="en-US" dirty="0"/>
              <a:t> </a:t>
            </a:r>
            <a:r>
              <a:rPr lang="en-US" altLang="zh-TW" dirty="0"/>
              <a:t>Headline</a:t>
            </a:r>
            <a:r>
              <a:rPr lang="zh-TW" altLang="en-US" dirty="0"/>
              <a:t> </a:t>
            </a:r>
            <a:r>
              <a:rPr lang="en-US" altLang="zh-TW" dirty="0"/>
              <a:t>(third</a:t>
            </a:r>
            <a:r>
              <a:rPr lang="zh-TW" altLang="en-US" dirty="0"/>
              <a:t> </a:t>
            </a:r>
            <a:r>
              <a:rPr lang="en-US" altLang="zh-TW" dirty="0"/>
              <a:t>level)</a:t>
            </a:r>
            <a:endParaRPr lang="en-US" dirty="0"/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D7219480-3B63-B242-89C3-FEFD07734C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5650" y="1508766"/>
            <a:ext cx="3168278" cy="2161357"/>
          </a:xfrm>
          <a:prstGeom prst="rect">
            <a:avLst/>
          </a:prstGeom>
        </p:spPr>
        <p:txBody>
          <a:bodyPr lIns="0" tIns="0" rIns="0" bIns="36000">
            <a:spAutoFit/>
          </a:bodyPr>
          <a:lstStyle>
            <a:lvl1pPr marL="0" indent="0">
              <a:lnSpc>
                <a:spcPct val="110000"/>
              </a:lnSpc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</a:t>
            </a:r>
            <a:r>
              <a:rPr lang="zh-TW" altLang="en-US" dirty="0"/>
              <a:t> </a:t>
            </a:r>
            <a:r>
              <a:rPr lang="en-US" altLang="zh-TW" dirty="0"/>
              <a:t>to</a:t>
            </a:r>
            <a:r>
              <a:rPr lang="zh-TW" altLang="en-US" dirty="0"/>
              <a:t> </a:t>
            </a:r>
            <a:r>
              <a:rPr lang="en-US" altLang="zh-TW" dirty="0"/>
              <a:t>edit</a:t>
            </a:r>
            <a:r>
              <a:rPr lang="zh-TW" altLang="en-US" dirty="0"/>
              <a:t> </a:t>
            </a:r>
            <a:r>
              <a:rPr lang="en-US" altLang="zh-TW" dirty="0"/>
              <a:t>text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FEE331E-D227-E647-9086-91D0F888DA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48654" y="4767263"/>
            <a:ext cx="4956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5038817A-EC8C-9741-B890-B425668681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3DD45E-79BB-EC45-81EC-BA29116D17B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69756" y="143319"/>
            <a:ext cx="1258700" cy="5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495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2DAA957-1071-3A4B-8D3D-4E4AEEB1153E}"/>
              </a:ext>
            </a:extLst>
          </p:cNvPr>
          <p:cNvSpPr/>
          <p:nvPr userDrawn="1"/>
        </p:nvSpPr>
        <p:spPr>
          <a:xfrm>
            <a:off x="0" y="1203325"/>
            <a:ext cx="9144000" cy="3940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006CB4"/>
                </a:solidFill>
              </a:rPr>
              <a:t>v</a:t>
            </a:r>
            <a:endParaRPr lang="en-US" dirty="0">
              <a:solidFill>
                <a:srgbClr val="006CB4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6DC6E06-4C4C-1346-A4D5-52FA8F50EAA6}"/>
              </a:ext>
            </a:extLst>
          </p:cNvPr>
          <p:cNvSpPr txBox="1">
            <a:spLocks/>
          </p:cNvSpPr>
          <p:nvPr userDrawn="1"/>
        </p:nvSpPr>
        <p:spPr>
          <a:xfrm>
            <a:off x="745396" y="1578848"/>
            <a:ext cx="2746484" cy="624152"/>
          </a:xfrm>
          <a:prstGeom prst="rect">
            <a:avLst/>
          </a:prstGeom>
        </p:spPr>
        <p:txBody>
          <a:bodyPr vert="horz" lIns="0" tIns="31107" rIns="62215" bIns="31107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800"/>
              </a:lnSpc>
            </a:pPr>
            <a:r>
              <a:rPr lang="en-US" altLang="zh-TW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zh-TW" alt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FA08928-AAF6-2549-AD40-BFD5677AC211}"/>
              </a:ext>
            </a:extLst>
          </p:cNvPr>
          <p:cNvSpPr/>
          <p:nvPr userDrawn="1"/>
        </p:nvSpPr>
        <p:spPr>
          <a:xfrm>
            <a:off x="1019938" y="2557325"/>
            <a:ext cx="1418926" cy="1888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600"/>
              </a:lnSpc>
            </a:pPr>
            <a:r>
              <a:rPr lang="en-HK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(852) 3899 9983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1A64ADB-9918-BE4A-8BA0-2C3D902F5F89}"/>
              </a:ext>
            </a:extLst>
          </p:cNvPr>
          <p:cNvSpPr/>
          <p:nvPr userDrawn="1"/>
        </p:nvSpPr>
        <p:spPr>
          <a:xfrm>
            <a:off x="1021582" y="2984545"/>
            <a:ext cx="1418926" cy="1888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600"/>
              </a:lnSpc>
            </a:pPr>
            <a:r>
              <a:rPr lang="en-HK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(852) 3899 9993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19B739-D33C-EC43-B674-A8B6C19CEE9B}"/>
              </a:ext>
            </a:extLst>
          </p:cNvPr>
          <p:cNvSpPr/>
          <p:nvPr userDrawn="1"/>
        </p:nvSpPr>
        <p:spPr>
          <a:xfrm>
            <a:off x="1023409" y="3400650"/>
            <a:ext cx="1418926" cy="1888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600"/>
              </a:lnSpc>
            </a:pPr>
            <a:r>
              <a:rPr lang="en-HK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enquiry@ia.org.hk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F19EDB-A4B5-1046-A14B-B2337720A6B4}"/>
              </a:ext>
            </a:extLst>
          </p:cNvPr>
          <p:cNvSpPr/>
          <p:nvPr userDrawn="1"/>
        </p:nvSpPr>
        <p:spPr>
          <a:xfrm>
            <a:off x="2915816" y="2557325"/>
            <a:ext cx="2180047" cy="1888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600"/>
              </a:lnSpc>
            </a:pPr>
            <a:r>
              <a:rPr lang="en-HK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www.ia.org.hk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558349B-1FBD-014D-93A9-DFA762DD70E1}"/>
              </a:ext>
            </a:extLst>
          </p:cNvPr>
          <p:cNvSpPr/>
          <p:nvPr userDrawn="1"/>
        </p:nvSpPr>
        <p:spPr>
          <a:xfrm>
            <a:off x="2915816" y="2984993"/>
            <a:ext cx="2565338" cy="188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600"/>
              </a:lnSpc>
            </a:pPr>
            <a:r>
              <a:rPr lang="en-HK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KoiSaiPoKam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8BEB09F-9E1A-B248-A9F2-B9C05DB12E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4915" y="0"/>
            <a:ext cx="2239086" cy="51435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0FE3A35-7986-3245-9916-AC42D8AC79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955" y="3392054"/>
            <a:ext cx="231849" cy="23184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95285D6-77E4-CD4E-9908-758A7179B04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626543" y="2971546"/>
            <a:ext cx="231849" cy="23184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6266140-C285-584B-B139-32F9CE6A5C0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51956" y="2971631"/>
            <a:ext cx="231849" cy="23184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E77F2AE-64BB-5849-B686-AFF01882BDB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45396" y="2549072"/>
            <a:ext cx="231849" cy="23184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B4ADB31-2ACE-594D-A3A4-63AC657EE58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626542" y="2549071"/>
            <a:ext cx="231849" cy="23184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6F837EB-A32A-2341-8EE7-DAFAFC889491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99569" y="189042"/>
            <a:ext cx="1770666" cy="82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361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2DAA957-1071-3A4B-8D3D-4E4AEEB1153E}"/>
              </a:ext>
            </a:extLst>
          </p:cNvPr>
          <p:cNvSpPr/>
          <p:nvPr userDrawn="1"/>
        </p:nvSpPr>
        <p:spPr>
          <a:xfrm>
            <a:off x="0" y="1203325"/>
            <a:ext cx="9144000" cy="3940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006CB4"/>
                </a:solidFill>
              </a:rPr>
              <a:t>v</a:t>
            </a:r>
            <a:endParaRPr lang="en-US" dirty="0">
              <a:solidFill>
                <a:srgbClr val="006CB4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8BEB09F-9E1A-B248-A9F2-B9C05DB12E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4915" y="0"/>
            <a:ext cx="2239086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77E95A-32C3-D84E-86D2-39EBC31DF6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9569" y="189042"/>
            <a:ext cx="1770666" cy="82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2120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19835B8-D988-A847-8566-4DA4D52B0EDA}"/>
              </a:ext>
            </a:extLst>
          </p:cNvPr>
          <p:cNvSpPr/>
          <p:nvPr userDrawn="1"/>
        </p:nvSpPr>
        <p:spPr>
          <a:xfrm>
            <a:off x="0" y="-12754"/>
            <a:ext cx="9144000" cy="51562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CB4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9952FA3-0917-AF4B-8DF4-7F2D5D4989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650" y="2384391"/>
            <a:ext cx="4464422" cy="374718"/>
          </a:xfrm>
          <a:prstGeom prst="rect">
            <a:avLst/>
          </a:prstGeom>
        </p:spPr>
        <p:txBody>
          <a:bodyPr lIns="0" tIns="0" rIns="36000" bIns="0" anchor="ctr" anchorCtr="0">
            <a:spAutoFit/>
          </a:bodyPr>
          <a:lstStyle>
            <a:lvl1pPr>
              <a:lnSpc>
                <a:spcPct val="110000"/>
              </a:lnSpc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altLang="zh-TW" dirty="0"/>
              <a:t>Divider</a:t>
            </a:r>
            <a:r>
              <a:rPr lang="zh-TW" altLang="en-US" dirty="0"/>
              <a:t> </a:t>
            </a:r>
            <a:r>
              <a:rPr lang="en-US" altLang="zh-TW" dirty="0"/>
              <a:t>title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3CDABB-9FDD-744A-9833-B1E1969B09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4800" y="-13014"/>
            <a:ext cx="2239199" cy="514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1436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FEBB22-7F5B-084F-873E-705AC17D31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7582237" cy="82994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17D925A-FE71-CE40-80ED-7B1CE21795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650" y="-1395"/>
            <a:ext cx="5616550" cy="827526"/>
          </a:xfrm>
          <a:prstGeom prst="rect">
            <a:avLst/>
          </a:prstGeom>
        </p:spPr>
        <p:txBody>
          <a:bodyPr lIns="0" tIns="36000" rIns="36000" bIns="108000" anchor="b">
            <a:normAutofit/>
          </a:bodyPr>
          <a:lstStyle>
            <a:lvl1pPr>
              <a:lnSpc>
                <a:spcPct val="110000"/>
              </a:lnSpc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495FC62-568F-5E4B-9B46-89DBB1E6B5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348" y="4353724"/>
            <a:ext cx="755651" cy="789777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BA8678F-FE6E-9148-B4FB-62E16B949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351" y="4767263"/>
            <a:ext cx="648145" cy="273844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rgbClr val="586065"/>
                </a:solidFill>
              </a:defRPr>
            </a:lvl1pPr>
          </a:lstStyle>
          <a:p>
            <a:fld id="{389DCB6B-776B-B74D-98EC-141E4E4FB2B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FE97F5-2C60-E24A-8D41-581D26DCA10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69756" y="143319"/>
            <a:ext cx="1258700" cy="5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0848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4CCF012-983D-8746-B3AB-61F64B64A8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7582237" cy="82994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17D925A-FE71-CE40-80ED-7B1CE21795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650" y="-1395"/>
            <a:ext cx="5616550" cy="827526"/>
          </a:xfrm>
          <a:prstGeom prst="rect">
            <a:avLst/>
          </a:prstGeom>
        </p:spPr>
        <p:txBody>
          <a:bodyPr lIns="0" tIns="36000" rIns="36000" bIns="108000" anchor="b">
            <a:normAutofit/>
          </a:bodyPr>
          <a:lstStyle>
            <a:lvl1pPr>
              <a:lnSpc>
                <a:spcPct val="110000"/>
              </a:lnSpc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495FC62-568F-5E4B-9B46-89DBB1E6B5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348" y="4353724"/>
            <a:ext cx="755651" cy="789777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BA8678F-FE6E-9148-B4FB-62E16B949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351" y="4767263"/>
            <a:ext cx="648145" cy="273844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rgbClr val="586065"/>
                </a:solidFill>
              </a:defRPr>
            </a:lvl1pPr>
          </a:lstStyle>
          <a:p>
            <a:fld id="{389DCB6B-776B-B74D-98EC-141E4E4FB2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3867B93-CE1F-A049-9A68-552669592F4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55650" y="1120825"/>
            <a:ext cx="6697928" cy="317454"/>
          </a:xfrm>
          <a:prstGeom prst="rect">
            <a:avLst/>
          </a:prstGeom>
        </p:spPr>
        <p:txBody>
          <a:bodyPr lIns="0" tIns="0" rIns="0" bIns="36000">
            <a:spAutoFit/>
          </a:bodyPr>
          <a:lstStyle>
            <a:lvl1pPr marL="0" indent="0">
              <a:lnSpc>
                <a:spcPct val="110000"/>
              </a:lnSpc>
              <a:buNone/>
              <a:defRPr sz="1800" b="1">
                <a:solidFill>
                  <a:schemeClr val="accent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Headline</a:t>
            </a:r>
            <a:r>
              <a:rPr lang="zh-TW" altLang="en-US" dirty="0"/>
              <a:t> </a:t>
            </a:r>
            <a:r>
              <a:rPr lang="en-US" altLang="zh-TW" dirty="0"/>
              <a:t>(first</a:t>
            </a:r>
            <a:r>
              <a:rPr lang="zh-TW" altLang="en-US" dirty="0"/>
              <a:t> </a:t>
            </a:r>
            <a:r>
              <a:rPr lang="en-US" altLang="zh-TW" dirty="0"/>
              <a:t>level)</a:t>
            </a:r>
            <a:endParaRPr lang="en-US" dirty="0"/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89B18D75-14CA-574E-AC80-A44527EE36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5650" y="1693079"/>
            <a:ext cx="6697927" cy="286164"/>
          </a:xfrm>
          <a:prstGeom prst="rect">
            <a:avLst/>
          </a:prstGeom>
        </p:spPr>
        <p:txBody>
          <a:bodyPr lIns="0" tIns="0" rIns="0" bIns="36000">
            <a:spAutoFit/>
          </a:bodyPr>
          <a:lstStyle>
            <a:lvl1pPr marL="0" indent="0">
              <a:lnSpc>
                <a:spcPct val="110000"/>
              </a:lnSpc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zh-TW" dirty="0"/>
              <a:t>Click</a:t>
            </a:r>
            <a:r>
              <a:rPr lang="zh-TW" altLang="en-US" dirty="0"/>
              <a:t> </a:t>
            </a:r>
            <a:r>
              <a:rPr lang="en-US" altLang="zh-TW" dirty="0"/>
              <a:t>to</a:t>
            </a:r>
            <a:r>
              <a:rPr lang="zh-TW" altLang="en-US" dirty="0"/>
              <a:t> </a:t>
            </a:r>
            <a:r>
              <a:rPr lang="en-US" altLang="zh-TW" dirty="0"/>
              <a:t>edit</a:t>
            </a:r>
            <a:r>
              <a:rPr lang="zh-TW" altLang="en-US" dirty="0"/>
              <a:t> </a:t>
            </a:r>
            <a:r>
              <a:rPr lang="en-US" altLang="zh-TW" dirty="0"/>
              <a:t>Headline</a:t>
            </a:r>
            <a:r>
              <a:rPr lang="zh-TW" altLang="en-US" dirty="0"/>
              <a:t> </a:t>
            </a:r>
            <a:r>
              <a:rPr lang="en-US" altLang="zh-TW" dirty="0"/>
              <a:t>(second</a:t>
            </a:r>
            <a:r>
              <a:rPr lang="zh-TW" altLang="en-US" dirty="0"/>
              <a:t> </a:t>
            </a:r>
            <a:r>
              <a:rPr lang="en-US" altLang="zh-TW" dirty="0"/>
              <a:t>level)</a:t>
            </a:r>
            <a:endParaRPr lang="en-US" dirty="0"/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844E47CD-C813-6544-AC6E-2B593459BD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1524" y="2261020"/>
            <a:ext cx="6680796" cy="230251"/>
          </a:xfrm>
          <a:prstGeom prst="rect">
            <a:avLst/>
          </a:prstGeom>
        </p:spPr>
        <p:txBody>
          <a:bodyPr lIns="0" tIns="0" rIns="0" bIns="36000">
            <a:spAutoFit/>
          </a:bodyPr>
          <a:lstStyle>
            <a:lvl1pPr marL="0" marR="0" indent="0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>
                <a:solidFill>
                  <a:schemeClr val="tx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TW" dirty="0"/>
              <a:t>Click</a:t>
            </a:r>
            <a:r>
              <a:rPr lang="zh-TW" altLang="en-US" dirty="0"/>
              <a:t> </a:t>
            </a:r>
            <a:r>
              <a:rPr lang="en-US" altLang="zh-TW" dirty="0"/>
              <a:t>to</a:t>
            </a:r>
            <a:r>
              <a:rPr lang="zh-TW" altLang="en-US" dirty="0"/>
              <a:t> </a:t>
            </a:r>
            <a:r>
              <a:rPr lang="en-US" altLang="zh-TW" dirty="0"/>
              <a:t>edit</a:t>
            </a:r>
            <a:r>
              <a:rPr lang="zh-TW" altLang="en-US" dirty="0"/>
              <a:t> </a:t>
            </a:r>
            <a:r>
              <a:rPr lang="en-US" altLang="zh-TW" dirty="0"/>
              <a:t>Headline</a:t>
            </a:r>
            <a:r>
              <a:rPr lang="zh-TW" altLang="en-US" dirty="0"/>
              <a:t> </a:t>
            </a:r>
            <a:r>
              <a:rPr lang="en-US" altLang="zh-TW" dirty="0"/>
              <a:t>(third</a:t>
            </a:r>
            <a:r>
              <a:rPr lang="zh-TW" altLang="en-US" dirty="0"/>
              <a:t> </a:t>
            </a:r>
            <a:r>
              <a:rPr lang="en-US" altLang="zh-TW" dirty="0"/>
              <a:t>level)</a:t>
            </a:r>
            <a:endParaRPr lang="en-US" dirty="0"/>
          </a:p>
        </p:txBody>
      </p:sp>
      <p:sp>
        <p:nvSpPr>
          <p:cNvPr id="16" name="Text Placeholder 25">
            <a:extLst>
              <a:ext uri="{FF2B5EF4-FFF2-40B4-BE49-F238E27FC236}">
                <a16:creationId xmlns:a16="http://schemas.microsoft.com/office/drawing/2014/main" id="{C4F5766F-AAF5-8247-A878-A48C7473BC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5650" y="2828962"/>
            <a:ext cx="6696670" cy="1759012"/>
          </a:xfrm>
          <a:prstGeom prst="rect">
            <a:avLst/>
          </a:prstGeom>
        </p:spPr>
        <p:txBody>
          <a:bodyPr lIns="0" tIns="0" rIns="0" bIns="36000">
            <a:noAutofit/>
          </a:bodyPr>
          <a:lstStyle>
            <a:lvl1pPr marL="252000" indent="-252000">
              <a:lnSpc>
                <a:spcPct val="110000"/>
              </a:lnSpc>
              <a:buFontTx/>
              <a:buBlip>
                <a:blip r:embed="rId4"/>
              </a:buBlip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</a:t>
            </a:r>
            <a:r>
              <a:rPr lang="zh-TW" altLang="en-US" dirty="0"/>
              <a:t> </a:t>
            </a:r>
            <a:r>
              <a:rPr lang="en-US" altLang="zh-TW" dirty="0"/>
              <a:t>to</a:t>
            </a:r>
            <a:r>
              <a:rPr lang="zh-TW" altLang="en-US" dirty="0"/>
              <a:t> </a:t>
            </a:r>
            <a:r>
              <a:rPr lang="en-US" altLang="zh-TW" dirty="0"/>
              <a:t>edit</a:t>
            </a:r>
            <a:r>
              <a:rPr lang="zh-TW" altLang="en-US" dirty="0"/>
              <a:t> </a:t>
            </a:r>
            <a:r>
              <a:rPr lang="en-US" altLang="zh-TW" dirty="0"/>
              <a:t>Text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E65CEFC-F14D-4647-AB23-4B012AF9A38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669756" y="143319"/>
            <a:ext cx="1258700" cy="5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55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19835B8-D988-A847-8566-4DA4D52B0EDA}"/>
              </a:ext>
            </a:extLst>
          </p:cNvPr>
          <p:cNvSpPr/>
          <p:nvPr userDrawn="1"/>
        </p:nvSpPr>
        <p:spPr>
          <a:xfrm>
            <a:off x="0" y="-1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CB4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0E0859-AAB7-F44D-825C-8EF294CED4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0466" y="0"/>
            <a:ext cx="2233534" cy="5130746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F9952FA3-0917-AF4B-8DF4-7F2D5D4989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650" y="2384391"/>
            <a:ext cx="4464422" cy="374718"/>
          </a:xfrm>
          <a:prstGeom prst="rect">
            <a:avLst/>
          </a:prstGeom>
        </p:spPr>
        <p:txBody>
          <a:bodyPr lIns="0" tIns="0" rIns="36000" bIns="0" anchor="ctr" anchorCtr="0">
            <a:spAutoFit/>
          </a:bodyPr>
          <a:lstStyle>
            <a:lvl1pPr>
              <a:lnSpc>
                <a:spcPct val="110000"/>
              </a:lnSpc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altLang="zh-TW" dirty="0"/>
              <a:t>Divider</a:t>
            </a:r>
            <a:r>
              <a:rPr lang="zh-TW" altLang="en-US" dirty="0"/>
              <a:t> </a:t>
            </a:r>
            <a:r>
              <a:rPr lang="en-US" altLang="zh-TW" dirty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2909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D60C214-8ED4-FC41-B9D0-ED9AD9B7B0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7582237" cy="82994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495FC62-568F-5E4B-9B46-89DBB1E6B5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348" y="4353724"/>
            <a:ext cx="755651" cy="78977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17D925A-FE71-CE40-80ED-7B1CE21795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650" y="-1395"/>
            <a:ext cx="5616550" cy="827526"/>
          </a:xfrm>
          <a:prstGeom prst="rect">
            <a:avLst/>
          </a:prstGeom>
        </p:spPr>
        <p:txBody>
          <a:bodyPr lIns="0" tIns="36000" rIns="36000" bIns="108000" anchor="b">
            <a:normAutofit/>
          </a:bodyPr>
          <a:lstStyle>
            <a:lvl1pPr>
              <a:lnSpc>
                <a:spcPct val="110000"/>
              </a:lnSpc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BA8678F-FE6E-9148-B4FB-62E16B949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351" y="4767263"/>
            <a:ext cx="648145" cy="273844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rgbClr val="586065"/>
                </a:solidFill>
              </a:defRPr>
            </a:lvl1pPr>
          </a:lstStyle>
          <a:p>
            <a:fld id="{389DCB6B-776B-B74D-98EC-141E4E4FB2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25">
            <a:extLst>
              <a:ext uri="{FF2B5EF4-FFF2-40B4-BE49-F238E27FC236}">
                <a16:creationId xmlns:a16="http://schemas.microsoft.com/office/drawing/2014/main" id="{308F64AF-0EAB-1048-8BF9-85FB917584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5650" y="1120825"/>
            <a:ext cx="3672334" cy="3764360"/>
          </a:xfrm>
          <a:prstGeom prst="rect">
            <a:avLst/>
          </a:prstGeom>
        </p:spPr>
        <p:txBody>
          <a:bodyPr lIns="0" tIns="0" rIns="0" bIns="36000">
            <a:spAutoFit/>
          </a:bodyPr>
          <a:lstStyle>
            <a:lvl1pPr marL="0" indent="0">
              <a:lnSpc>
                <a:spcPct val="110000"/>
              </a:lnSpc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</a:t>
            </a:r>
            <a:r>
              <a:rPr lang="zh-TW" altLang="en-US" dirty="0"/>
              <a:t> </a:t>
            </a:r>
            <a:r>
              <a:rPr lang="en-US" altLang="zh-TW" dirty="0"/>
              <a:t>to</a:t>
            </a:r>
            <a:r>
              <a:rPr lang="zh-TW" altLang="en-US" dirty="0"/>
              <a:t> </a:t>
            </a:r>
            <a:r>
              <a:rPr lang="en-US" altLang="zh-TW" dirty="0"/>
              <a:t>edit</a:t>
            </a:r>
            <a:r>
              <a:rPr lang="zh-TW" altLang="en-US" dirty="0"/>
              <a:t> </a:t>
            </a:r>
            <a:r>
              <a:rPr lang="en-US" altLang="zh-TW" dirty="0"/>
              <a:t>text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77DA7C8D-BF60-8F45-B833-13B635BC8B7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788024" y="1110294"/>
            <a:ext cx="3600326" cy="3045631"/>
          </a:xfrm>
          <a:prstGeom prst="rect">
            <a:avLst/>
          </a:prstGeom>
        </p:spPr>
        <p:txBody>
          <a:bodyPr lIns="0" tIns="0" rIns="0" bIns="36000">
            <a:normAutofit/>
          </a:bodyPr>
          <a:lstStyle>
            <a:lvl1pPr marL="0" indent="0">
              <a:buNone/>
              <a:defRPr sz="1300">
                <a:solidFill>
                  <a:srgbClr val="586065"/>
                </a:solidFill>
              </a:defRPr>
            </a:lvl1pPr>
          </a:lstStyle>
          <a:p>
            <a:r>
              <a:rPr lang="en-US" altLang="zh-TW" dirty="0"/>
              <a:t>Picture</a:t>
            </a:r>
            <a:endParaRPr lang="en-US" dirty="0"/>
          </a:p>
        </p:txBody>
      </p:sp>
      <p:sp>
        <p:nvSpPr>
          <p:cNvPr id="17" name="Text Placeholder 25">
            <a:extLst>
              <a:ext uri="{FF2B5EF4-FFF2-40B4-BE49-F238E27FC236}">
                <a16:creationId xmlns:a16="http://schemas.microsoft.com/office/drawing/2014/main" id="{8E7ED937-ABEE-C74C-89C1-AACD03291C1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88024" y="4227934"/>
            <a:ext cx="3600326" cy="192485"/>
          </a:xfrm>
          <a:prstGeom prst="rect">
            <a:avLst/>
          </a:prstGeom>
        </p:spPr>
        <p:txBody>
          <a:bodyPr lIns="0" tIns="0" rIns="0" bIns="36000">
            <a:spAutoFit/>
          </a:bodyPr>
          <a:lstStyle>
            <a:lvl1pPr marL="171450" indent="-171450">
              <a:lnSpc>
                <a:spcPct val="110000"/>
              </a:lnSpc>
              <a:buFontTx/>
              <a:buBlip>
                <a:blip r:embed="rId4"/>
              </a:buBlip>
              <a:defRPr sz="10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Click</a:t>
            </a:r>
            <a:r>
              <a:rPr lang="zh-TW" altLang="en-US" dirty="0"/>
              <a:t> </a:t>
            </a:r>
            <a:r>
              <a:rPr lang="en-US" altLang="zh-TW" dirty="0"/>
              <a:t>to</a:t>
            </a:r>
            <a:r>
              <a:rPr lang="zh-TW" altLang="en-US" dirty="0"/>
              <a:t> </a:t>
            </a:r>
            <a:r>
              <a:rPr lang="en-US" altLang="zh-TW" dirty="0"/>
              <a:t>edit</a:t>
            </a:r>
            <a:r>
              <a:rPr lang="zh-TW" altLang="en-US" dirty="0"/>
              <a:t> </a:t>
            </a:r>
            <a:r>
              <a:rPr lang="en-US" altLang="zh-TW" dirty="0"/>
              <a:t>Caption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22502BF-B068-8E41-82C2-23ACC25F0F6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669756" y="143319"/>
            <a:ext cx="1258700" cy="5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9402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19835B8-D988-A847-8566-4DA4D52B0EDA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9952FA3-0917-AF4B-8DF4-7F2D5D4989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650" y="2384391"/>
            <a:ext cx="4464422" cy="374718"/>
          </a:xfrm>
          <a:prstGeom prst="rect">
            <a:avLst/>
          </a:prstGeom>
        </p:spPr>
        <p:txBody>
          <a:bodyPr lIns="0" tIns="0" rIns="36000" bIns="0" anchor="ctr" anchorCtr="0">
            <a:spAutoFit/>
          </a:bodyPr>
          <a:lstStyle>
            <a:lvl1pPr>
              <a:lnSpc>
                <a:spcPct val="110000"/>
              </a:lnSpc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altLang="zh-TW" dirty="0"/>
              <a:t>Divider</a:t>
            </a:r>
            <a:r>
              <a:rPr lang="zh-TW" altLang="en-US" dirty="0"/>
              <a:t> </a:t>
            </a:r>
            <a:r>
              <a:rPr lang="en-US" altLang="zh-TW" dirty="0"/>
              <a:t>title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1DCA9F-75FF-584A-BA67-02155976AC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8426" y="-4686"/>
            <a:ext cx="2235573" cy="513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5177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E67429-835A-4740-9F21-8D2C38EE02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395"/>
            <a:ext cx="7582244" cy="82994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1B5016C-E876-5546-A02C-F0716639EA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8349" y="4353724"/>
            <a:ext cx="755649" cy="79221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17D925A-FE71-CE40-80ED-7B1CE21795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650" y="-1395"/>
            <a:ext cx="5616550" cy="827526"/>
          </a:xfrm>
          <a:prstGeom prst="rect">
            <a:avLst/>
          </a:prstGeom>
        </p:spPr>
        <p:txBody>
          <a:bodyPr lIns="0" tIns="36000" rIns="36000" bIns="108000" anchor="b">
            <a:normAutofit/>
          </a:bodyPr>
          <a:lstStyle>
            <a:lvl1pPr>
              <a:lnSpc>
                <a:spcPts val="2600"/>
              </a:lnSpc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BA8678F-FE6E-9148-B4FB-62E16B949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351" y="4767263"/>
            <a:ext cx="648145" cy="273844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rgbClr val="586065"/>
                </a:solidFill>
              </a:defRPr>
            </a:lvl1pPr>
          </a:lstStyle>
          <a:p>
            <a:fld id="{389DCB6B-776B-B74D-98EC-141E4E4FB2B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62B0A5-607E-1644-BEBA-8BC747C7C0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69756" y="143319"/>
            <a:ext cx="1258700" cy="5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8805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F12A6D0-551E-FA40-9DB8-F3407D8BE6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395"/>
            <a:ext cx="7582244" cy="82994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1B5016C-E876-5546-A02C-F0716639EA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8349" y="4353724"/>
            <a:ext cx="755649" cy="79221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17D925A-FE71-CE40-80ED-7B1CE21795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650" y="-1395"/>
            <a:ext cx="5616550" cy="827526"/>
          </a:xfrm>
          <a:prstGeom prst="rect">
            <a:avLst/>
          </a:prstGeom>
        </p:spPr>
        <p:txBody>
          <a:bodyPr lIns="0" tIns="36000" rIns="36000" bIns="108000" anchor="b">
            <a:normAutofit/>
          </a:bodyPr>
          <a:lstStyle>
            <a:lvl1pPr>
              <a:lnSpc>
                <a:spcPct val="110000"/>
              </a:lnSpc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BA8678F-FE6E-9148-B4FB-62E16B949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351" y="4767263"/>
            <a:ext cx="648145" cy="273844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rgbClr val="586065"/>
                </a:solidFill>
              </a:defRPr>
            </a:lvl1pPr>
          </a:lstStyle>
          <a:p>
            <a:fld id="{389DCB6B-776B-B74D-98EC-141E4E4FB2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190D940-C574-FE4F-8CCB-EAD2B1C9218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55650" y="1120825"/>
            <a:ext cx="6697928" cy="317454"/>
          </a:xfrm>
          <a:prstGeom prst="rect">
            <a:avLst/>
          </a:prstGeom>
        </p:spPr>
        <p:txBody>
          <a:bodyPr lIns="0" tIns="0" rIns="0" bIns="36000">
            <a:spAutoFit/>
          </a:bodyPr>
          <a:lstStyle>
            <a:lvl1pPr marL="0" indent="0">
              <a:lnSpc>
                <a:spcPct val="110000"/>
              </a:lnSpc>
              <a:buNone/>
              <a:defRPr sz="1800" b="1">
                <a:solidFill>
                  <a:schemeClr val="accent3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Headline</a:t>
            </a:r>
            <a:r>
              <a:rPr lang="zh-TW" altLang="en-US" dirty="0"/>
              <a:t> </a:t>
            </a:r>
            <a:r>
              <a:rPr lang="en-US" altLang="zh-TW" dirty="0"/>
              <a:t>(first</a:t>
            </a:r>
            <a:r>
              <a:rPr lang="zh-TW" altLang="en-US" dirty="0"/>
              <a:t> </a:t>
            </a:r>
            <a:r>
              <a:rPr lang="en-US" altLang="zh-TW" dirty="0"/>
              <a:t>level)</a:t>
            </a:r>
            <a:endParaRPr lang="en-US" dirty="0"/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5E4717FE-E07D-8244-95FA-D05E25AF4F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5650" y="1693079"/>
            <a:ext cx="6697927" cy="286164"/>
          </a:xfrm>
          <a:prstGeom prst="rect">
            <a:avLst/>
          </a:prstGeom>
        </p:spPr>
        <p:txBody>
          <a:bodyPr lIns="0" tIns="0" rIns="0" bIns="36000">
            <a:spAutoFit/>
          </a:bodyPr>
          <a:lstStyle>
            <a:lvl1pPr marL="0" indent="0">
              <a:lnSpc>
                <a:spcPct val="110000"/>
              </a:lnSpc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zh-TW" dirty="0"/>
              <a:t>Click</a:t>
            </a:r>
            <a:r>
              <a:rPr lang="zh-TW" altLang="en-US" dirty="0"/>
              <a:t> </a:t>
            </a:r>
            <a:r>
              <a:rPr lang="en-US" altLang="zh-TW" dirty="0"/>
              <a:t>to</a:t>
            </a:r>
            <a:r>
              <a:rPr lang="zh-TW" altLang="en-US" dirty="0"/>
              <a:t> </a:t>
            </a:r>
            <a:r>
              <a:rPr lang="en-US" altLang="zh-TW" dirty="0"/>
              <a:t>edit</a:t>
            </a:r>
            <a:r>
              <a:rPr lang="zh-TW" altLang="en-US" dirty="0"/>
              <a:t> </a:t>
            </a:r>
            <a:r>
              <a:rPr lang="en-US" altLang="zh-TW" dirty="0"/>
              <a:t>Headline</a:t>
            </a:r>
            <a:r>
              <a:rPr lang="zh-TW" altLang="en-US" dirty="0"/>
              <a:t> </a:t>
            </a:r>
            <a:r>
              <a:rPr lang="en-US" altLang="zh-TW" dirty="0"/>
              <a:t>(second</a:t>
            </a:r>
            <a:r>
              <a:rPr lang="zh-TW" altLang="en-US" dirty="0"/>
              <a:t> </a:t>
            </a:r>
            <a:r>
              <a:rPr lang="en-US" altLang="zh-TW" dirty="0"/>
              <a:t>level)</a:t>
            </a:r>
            <a:endParaRPr lang="en-US" dirty="0"/>
          </a:p>
        </p:txBody>
      </p:sp>
      <p:sp>
        <p:nvSpPr>
          <p:cNvPr id="22" name="Text Placeholder 23">
            <a:extLst>
              <a:ext uri="{FF2B5EF4-FFF2-40B4-BE49-F238E27FC236}">
                <a16:creationId xmlns:a16="http://schemas.microsoft.com/office/drawing/2014/main" id="{6E21C0BF-F3DE-F841-940D-5D964A291C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1524" y="2261020"/>
            <a:ext cx="6680796" cy="230251"/>
          </a:xfrm>
          <a:prstGeom prst="rect">
            <a:avLst/>
          </a:prstGeom>
        </p:spPr>
        <p:txBody>
          <a:bodyPr lIns="0" tIns="0" rIns="0" bIns="36000">
            <a:spAutoFit/>
          </a:bodyPr>
          <a:lstStyle>
            <a:lvl1pPr marL="0" marR="0" indent="0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>
                <a:solidFill>
                  <a:schemeClr val="tx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TW" dirty="0"/>
              <a:t>Click</a:t>
            </a:r>
            <a:r>
              <a:rPr lang="zh-TW" altLang="en-US" dirty="0"/>
              <a:t> </a:t>
            </a:r>
            <a:r>
              <a:rPr lang="en-US" altLang="zh-TW" dirty="0"/>
              <a:t>to</a:t>
            </a:r>
            <a:r>
              <a:rPr lang="zh-TW" altLang="en-US" dirty="0"/>
              <a:t> </a:t>
            </a:r>
            <a:r>
              <a:rPr lang="en-US" altLang="zh-TW" dirty="0"/>
              <a:t>edit</a:t>
            </a:r>
            <a:r>
              <a:rPr lang="zh-TW" altLang="en-US" dirty="0"/>
              <a:t> </a:t>
            </a:r>
            <a:r>
              <a:rPr lang="en-US" altLang="zh-TW" dirty="0"/>
              <a:t>Headline</a:t>
            </a:r>
            <a:r>
              <a:rPr lang="zh-TW" altLang="en-US" dirty="0"/>
              <a:t> </a:t>
            </a:r>
            <a:r>
              <a:rPr lang="en-US" altLang="zh-TW" dirty="0"/>
              <a:t>(third</a:t>
            </a:r>
            <a:r>
              <a:rPr lang="zh-TW" altLang="en-US" dirty="0"/>
              <a:t> </a:t>
            </a:r>
            <a:r>
              <a:rPr lang="en-US" altLang="zh-TW" dirty="0"/>
              <a:t>level)</a:t>
            </a:r>
            <a:endParaRPr lang="en-US" dirty="0"/>
          </a:p>
        </p:txBody>
      </p:sp>
      <p:sp>
        <p:nvSpPr>
          <p:cNvPr id="23" name="Text Placeholder 25">
            <a:extLst>
              <a:ext uri="{FF2B5EF4-FFF2-40B4-BE49-F238E27FC236}">
                <a16:creationId xmlns:a16="http://schemas.microsoft.com/office/drawing/2014/main" id="{A2B7D25B-44E5-0845-B137-03BC195140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5650" y="2828962"/>
            <a:ext cx="6696670" cy="1759012"/>
          </a:xfrm>
          <a:prstGeom prst="rect">
            <a:avLst/>
          </a:prstGeom>
        </p:spPr>
        <p:txBody>
          <a:bodyPr lIns="0" tIns="0" rIns="0" bIns="36000">
            <a:noAutofit/>
          </a:bodyPr>
          <a:lstStyle>
            <a:lvl1pPr marL="252000" indent="-252000">
              <a:lnSpc>
                <a:spcPct val="110000"/>
              </a:lnSpc>
              <a:buFontTx/>
              <a:buBlip>
                <a:blip r:embed="rId4"/>
              </a:buBlip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</a:t>
            </a:r>
            <a:r>
              <a:rPr lang="zh-TW" altLang="en-US" dirty="0"/>
              <a:t> </a:t>
            </a:r>
            <a:r>
              <a:rPr lang="en-US" altLang="zh-TW" dirty="0"/>
              <a:t>to</a:t>
            </a:r>
            <a:r>
              <a:rPr lang="zh-TW" altLang="en-US" dirty="0"/>
              <a:t> </a:t>
            </a:r>
            <a:r>
              <a:rPr lang="en-US" altLang="zh-TW" dirty="0"/>
              <a:t>edit</a:t>
            </a:r>
            <a:r>
              <a:rPr lang="zh-TW" altLang="en-US" dirty="0"/>
              <a:t> </a:t>
            </a:r>
            <a:r>
              <a:rPr lang="en-US" altLang="zh-TW" dirty="0"/>
              <a:t>Text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D0BEDC3-D78C-A344-8239-4585A7F4526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669756" y="143319"/>
            <a:ext cx="1258700" cy="5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7121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00D60C3-EB16-6441-9B3D-C7330061B5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395"/>
            <a:ext cx="7582244" cy="82994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4A43273-00D0-FD40-A013-30A76832D0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8349" y="4353724"/>
            <a:ext cx="755649" cy="79221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17D925A-FE71-CE40-80ED-7B1CE21795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650" y="-1395"/>
            <a:ext cx="5616550" cy="827526"/>
          </a:xfrm>
          <a:prstGeom prst="rect">
            <a:avLst/>
          </a:prstGeom>
        </p:spPr>
        <p:txBody>
          <a:bodyPr lIns="0" tIns="36000" rIns="36000" bIns="108000" anchor="b">
            <a:normAutofit/>
          </a:bodyPr>
          <a:lstStyle>
            <a:lvl1pPr>
              <a:lnSpc>
                <a:spcPct val="110000"/>
              </a:lnSpc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BA8678F-FE6E-9148-B4FB-62E16B949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351" y="4767263"/>
            <a:ext cx="648145" cy="273844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rgbClr val="586065"/>
                </a:solidFill>
              </a:defRPr>
            </a:lvl1pPr>
          </a:lstStyle>
          <a:p>
            <a:fld id="{389DCB6B-776B-B74D-98EC-141E4E4FB2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25">
            <a:extLst>
              <a:ext uri="{FF2B5EF4-FFF2-40B4-BE49-F238E27FC236}">
                <a16:creationId xmlns:a16="http://schemas.microsoft.com/office/drawing/2014/main" id="{308F64AF-0EAB-1048-8BF9-85FB917584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5650" y="1120825"/>
            <a:ext cx="3672334" cy="3764360"/>
          </a:xfrm>
          <a:prstGeom prst="rect">
            <a:avLst/>
          </a:prstGeom>
        </p:spPr>
        <p:txBody>
          <a:bodyPr lIns="0" tIns="0" rIns="0" bIns="36000">
            <a:spAutoFit/>
          </a:bodyPr>
          <a:lstStyle>
            <a:lvl1pPr marL="0" indent="0">
              <a:lnSpc>
                <a:spcPct val="110000"/>
              </a:lnSpc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</a:t>
            </a:r>
            <a:r>
              <a:rPr lang="zh-TW" altLang="en-US" dirty="0"/>
              <a:t> </a:t>
            </a:r>
            <a:r>
              <a:rPr lang="en-US" altLang="zh-TW" dirty="0"/>
              <a:t>to</a:t>
            </a:r>
            <a:r>
              <a:rPr lang="zh-TW" altLang="en-US" dirty="0"/>
              <a:t> </a:t>
            </a:r>
            <a:r>
              <a:rPr lang="en-US" altLang="zh-TW" dirty="0"/>
              <a:t>edit</a:t>
            </a:r>
            <a:r>
              <a:rPr lang="zh-TW" altLang="en-US" dirty="0"/>
              <a:t> </a:t>
            </a:r>
            <a:r>
              <a:rPr lang="en-US" altLang="zh-TW" dirty="0"/>
              <a:t>text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77DA7C8D-BF60-8F45-B833-13B635BC8B7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788024" y="1110294"/>
            <a:ext cx="3600326" cy="3045631"/>
          </a:xfrm>
          <a:prstGeom prst="rect">
            <a:avLst/>
          </a:prstGeom>
        </p:spPr>
        <p:txBody>
          <a:bodyPr lIns="0" tIns="0" rIns="0" bIns="36000">
            <a:normAutofit/>
          </a:bodyPr>
          <a:lstStyle>
            <a:lvl1pPr marL="0" indent="0">
              <a:buNone/>
              <a:defRPr sz="1300">
                <a:solidFill>
                  <a:srgbClr val="586065"/>
                </a:solidFill>
              </a:defRPr>
            </a:lvl1pPr>
          </a:lstStyle>
          <a:p>
            <a:r>
              <a:rPr lang="en-US" altLang="zh-TW" dirty="0"/>
              <a:t>Picture</a:t>
            </a:r>
            <a:endParaRPr lang="en-US" dirty="0"/>
          </a:p>
        </p:txBody>
      </p:sp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B0499304-3E11-8646-8D67-D94DC31B44F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88024" y="4227934"/>
            <a:ext cx="3600326" cy="192485"/>
          </a:xfrm>
          <a:prstGeom prst="rect">
            <a:avLst/>
          </a:prstGeom>
        </p:spPr>
        <p:txBody>
          <a:bodyPr lIns="0" tIns="0" rIns="0" bIns="36000">
            <a:spAutoFit/>
          </a:bodyPr>
          <a:lstStyle>
            <a:lvl1pPr marL="171450" indent="-171450">
              <a:lnSpc>
                <a:spcPct val="110000"/>
              </a:lnSpc>
              <a:buFontTx/>
              <a:buBlip>
                <a:blip r:embed="rId4"/>
              </a:buBlip>
              <a:defRPr sz="1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Click</a:t>
            </a:r>
            <a:r>
              <a:rPr lang="zh-TW" altLang="en-US" dirty="0"/>
              <a:t> </a:t>
            </a:r>
            <a:r>
              <a:rPr lang="en-US" altLang="zh-TW" dirty="0"/>
              <a:t>to</a:t>
            </a:r>
            <a:r>
              <a:rPr lang="zh-TW" altLang="en-US" dirty="0"/>
              <a:t> </a:t>
            </a:r>
            <a:r>
              <a:rPr lang="en-US" altLang="zh-TW" dirty="0"/>
              <a:t>edit</a:t>
            </a:r>
            <a:r>
              <a:rPr lang="zh-TW" altLang="en-US" dirty="0"/>
              <a:t> </a:t>
            </a:r>
            <a:r>
              <a:rPr lang="en-US" altLang="zh-TW" dirty="0"/>
              <a:t>Caption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F29CE2-E779-D14D-BCB8-094115E1A65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669756" y="143319"/>
            <a:ext cx="1258700" cy="5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409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17F9392-15A2-B443-926B-2D04F94B78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"/>
            <a:ext cx="7582237" cy="8299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17D925A-FE71-CE40-80ED-7B1CE21795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650" y="-1395"/>
            <a:ext cx="5616550" cy="827526"/>
          </a:xfrm>
          <a:prstGeom prst="rect">
            <a:avLst/>
          </a:prstGeom>
        </p:spPr>
        <p:txBody>
          <a:bodyPr lIns="0" tIns="36000" rIns="36000" bIns="108000" anchor="b">
            <a:normAutofit/>
          </a:bodyPr>
          <a:lstStyle>
            <a:lvl1pPr>
              <a:lnSpc>
                <a:spcPct val="110000"/>
              </a:lnSpc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16B1EF-5AA9-D84A-81AC-BC6BE93463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351" y="4353724"/>
            <a:ext cx="755650" cy="789776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FD718A3-0F1A-B949-8A6A-458C094F7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351" y="4767263"/>
            <a:ext cx="648145" cy="273844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rgbClr val="586065"/>
                </a:solidFill>
              </a:defRPr>
            </a:lvl1pPr>
          </a:lstStyle>
          <a:p>
            <a:fld id="{389DCB6B-776B-B74D-98EC-141E4E4FB2B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7002A3-A6A9-8643-ABA0-8FF65356EFA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69756" y="143319"/>
            <a:ext cx="1258700" cy="5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460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E1B20B9-0549-8D4F-BFE3-3FBB9A2D26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"/>
            <a:ext cx="7582237" cy="8299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16B1EF-5AA9-D84A-81AC-BC6BE93463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351" y="4353724"/>
            <a:ext cx="755650" cy="789776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FD718A3-0F1A-B949-8A6A-458C094F7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351" y="4767263"/>
            <a:ext cx="648145" cy="273844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rgbClr val="586065"/>
                </a:solidFill>
              </a:defRPr>
            </a:lvl1pPr>
          </a:lstStyle>
          <a:p>
            <a:fld id="{389DCB6B-776B-B74D-98EC-141E4E4FB2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E08E73B-8658-E946-9F77-E99FFA09E0D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55650" y="1120825"/>
            <a:ext cx="6696670" cy="317454"/>
          </a:xfrm>
          <a:prstGeom prst="rect">
            <a:avLst/>
          </a:prstGeom>
        </p:spPr>
        <p:txBody>
          <a:bodyPr lIns="0" tIns="0" rIns="0" bIns="36000">
            <a:spAutoFit/>
          </a:bodyPr>
          <a:lstStyle>
            <a:lvl1pPr marL="0" indent="0">
              <a:lnSpc>
                <a:spcPct val="110000"/>
              </a:lnSpc>
              <a:buNone/>
              <a:defRPr sz="1800" b="1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Headline</a:t>
            </a:r>
          </a:p>
        </p:txBody>
      </p:sp>
      <p:sp>
        <p:nvSpPr>
          <p:cNvPr id="8" name="Text Placeholder 25">
            <a:extLst>
              <a:ext uri="{FF2B5EF4-FFF2-40B4-BE49-F238E27FC236}">
                <a16:creationId xmlns:a16="http://schemas.microsoft.com/office/drawing/2014/main" id="{B4713F0B-0D70-004E-87A6-CF5F811D8C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5650" y="1780886"/>
            <a:ext cx="6697422" cy="2161357"/>
          </a:xfrm>
          <a:prstGeom prst="rect">
            <a:avLst/>
          </a:prstGeom>
        </p:spPr>
        <p:txBody>
          <a:bodyPr lIns="0" tIns="0" rIns="0" bIns="36000">
            <a:spAutoFit/>
          </a:bodyPr>
          <a:lstStyle>
            <a:lvl1pPr marL="0" indent="0">
              <a:lnSpc>
                <a:spcPct val="110000"/>
              </a:lnSpc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</a:t>
            </a:r>
            <a:r>
              <a:rPr lang="zh-TW" altLang="en-US" dirty="0"/>
              <a:t> </a:t>
            </a:r>
            <a:r>
              <a:rPr lang="en-US" altLang="zh-TW" dirty="0"/>
              <a:t>to</a:t>
            </a:r>
            <a:r>
              <a:rPr lang="zh-TW" altLang="en-US" dirty="0"/>
              <a:t> </a:t>
            </a:r>
            <a:r>
              <a:rPr lang="en-US" altLang="zh-TW" dirty="0"/>
              <a:t>edit</a:t>
            </a:r>
            <a:r>
              <a:rPr lang="zh-TW" altLang="en-US" dirty="0"/>
              <a:t> </a:t>
            </a:r>
            <a:r>
              <a:rPr lang="en-US" altLang="zh-TW" dirty="0"/>
              <a:t>text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982B407-C886-9443-AAD7-76A1E0BB55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650" y="-1395"/>
            <a:ext cx="5616550" cy="827526"/>
          </a:xfrm>
          <a:prstGeom prst="rect">
            <a:avLst/>
          </a:prstGeom>
        </p:spPr>
        <p:txBody>
          <a:bodyPr lIns="0" tIns="36000" rIns="36000" bIns="108000" anchor="b">
            <a:normAutofit/>
          </a:bodyPr>
          <a:lstStyle>
            <a:lvl1pPr>
              <a:lnSpc>
                <a:spcPct val="110000"/>
              </a:lnSpc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7B27D1-CD0D-994E-8E17-126FDAAEB37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69756" y="143319"/>
            <a:ext cx="1258700" cy="5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944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7D99FA8-AE8A-B647-8174-220828735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"/>
            <a:ext cx="7582237" cy="8299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17D925A-FE71-CE40-80ED-7B1CE21795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650" y="-1395"/>
            <a:ext cx="5616550" cy="827526"/>
          </a:xfrm>
          <a:prstGeom prst="rect">
            <a:avLst/>
          </a:prstGeom>
        </p:spPr>
        <p:txBody>
          <a:bodyPr lIns="0" tIns="36000" rIns="36000" bIns="108000" anchor="b">
            <a:normAutofit/>
          </a:bodyPr>
          <a:lstStyle>
            <a:lvl1pPr>
              <a:lnSpc>
                <a:spcPct val="110000"/>
              </a:lnSpc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D5BEB9-7771-CC48-84F8-2118A9B715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351" y="4353724"/>
            <a:ext cx="755650" cy="789776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28B8203-48C6-1D4C-915E-5CA410FE7F5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55650" y="1120825"/>
            <a:ext cx="6697928" cy="317454"/>
          </a:xfrm>
          <a:prstGeom prst="rect">
            <a:avLst/>
          </a:prstGeom>
        </p:spPr>
        <p:txBody>
          <a:bodyPr lIns="0" tIns="0" rIns="0" bIns="36000">
            <a:spAutoFit/>
          </a:bodyPr>
          <a:lstStyle>
            <a:lvl1pPr marL="0" indent="0">
              <a:lnSpc>
                <a:spcPct val="110000"/>
              </a:lnSpc>
              <a:buNone/>
              <a:defRPr sz="1800" b="1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Headline</a:t>
            </a:r>
            <a:r>
              <a:rPr lang="zh-TW" altLang="en-US" dirty="0"/>
              <a:t> </a:t>
            </a:r>
            <a:r>
              <a:rPr lang="en-US" altLang="zh-TW" dirty="0"/>
              <a:t>(first</a:t>
            </a:r>
            <a:r>
              <a:rPr lang="zh-TW" altLang="en-US" dirty="0"/>
              <a:t> </a:t>
            </a:r>
            <a:r>
              <a:rPr lang="en-US" altLang="zh-TW" dirty="0"/>
              <a:t>level)</a:t>
            </a:r>
            <a:endParaRPr lang="en-US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86A14458-4421-8745-8CD7-949ECAA5D7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5650" y="1693079"/>
            <a:ext cx="6697927" cy="286164"/>
          </a:xfrm>
          <a:prstGeom prst="rect">
            <a:avLst/>
          </a:prstGeom>
        </p:spPr>
        <p:txBody>
          <a:bodyPr lIns="0" tIns="0" rIns="0" bIns="36000">
            <a:spAutoFit/>
          </a:bodyPr>
          <a:lstStyle>
            <a:lvl1pPr marL="0" indent="0">
              <a:lnSpc>
                <a:spcPct val="110000"/>
              </a:lnSpc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zh-TW" dirty="0"/>
              <a:t>Click</a:t>
            </a:r>
            <a:r>
              <a:rPr lang="zh-TW" altLang="en-US" dirty="0"/>
              <a:t> </a:t>
            </a:r>
            <a:r>
              <a:rPr lang="en-US" altLang="zh-TW" dirty="0"/>
              <a:t>to</a:t>
            </a:r>
            <a:r>
              <a:rPr lang="zh-TW" altLang="en-US" dirty="0"/>
              <a:t> </a:t>
            </a:r>
            <a:r>
              <a:rPr lang="en-US" altLang="zh-TW" dirty="0"/>
              <a:t>edit</a:t>
            </a:r>
            <a:r>
              <a:rPr lang="zh-TW" altLang="en-US" dirty="0"/>
              <a:t> </a:t>
            </a:r>
            <a:r>
              <a:rPr lang="en-US" altLang="zh-TW" dirty="0"/>
              <a:t>Headline</a:t>
            </a:r>
            <a:r>
              <a:rPr lang="zh-TW" altLang="en-US" dirty="0"/>
              <a:t> </a:t>
            </a:r>
            <a:r>
              <a:rPr lang="en-US" altLang="zh-TW" dirty="0"/>
              <a:t>(second</a:t>
            </a:r>
            <a:r>
              <a:rPr lang="zh-TW" altLang="en-US" dirty="0"/>
              <a:t> </a:t>
            </a:r>
            <a:r>
              <a:rPr lang="en-US" altLang="zh-TW" dirty="0"/>
              <a:t>level)</a:t>
            </a:r>
            <a:endParaRPr lang="en-US" dirty="0"/>
          </a:p>
        </p:txBody>
      </p:sp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843A7A65-1401-DB43-BE5D-1469B6E302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1524" y="2261020"/>
            <a:ext cx="6680796" cy="230251"/>
          </a:xfrm>
          <a:prstGeom prst="rect">
            <a:avLst/>
          </a:prstGeom>
        </p:spPr>
        <p:txBody>
          <a:bodyPr lIns="0" tIns="0" rIns="0" bIns="36000">
            <a:spAutoFit/>
          </a:bodyPr>
          <a:lstStyle>
            <a:lvl1pPr marL="0" marR="0" indent="0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>
                <a:solidFill>
                  <a:schemeClr val="tx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TW" dirty="0"/>
              <a:t>Click</a:t>
            </a:r>
            <a:r>
              <a:rPr lang="zh-TW" altLang="en-US" dirty="0"/>
              <a:t> </a:t>
            </a:r>
            <a:r>
              <a:rPr lang="en-US" altLang="zh-TW" dirty="0"/>
              <a:t>to</a:t>
            </a:r>
            <a:r>
              <a:rPr lang="zh-TW" altLang="en-US" dirty="0"/>
              <a:t> </a:t>
            </a:r>
            <a:r>
              <a:rPr lang="en-US" altLang="zh-TW" dirty="0"/>
              <a:t>edit</a:t>
            </a:r>
            <a:r>
              <a:rPr lang="zh-TW" altLang="en-US" dirty="0"/>
              <a:t> </a:t>
            </a:r>
            <a:r>
              <a:rPr lang="en-US" altLang="zh-TW" dirty="0"/>
              <a:t>Headline</a:t>
            </a:r>
            <a:r>
              <a:rPr lang="zh-TW" altLang="en-US" dirty="0"/>
              <a:t> </a:t>
            </a:r>
            <a:r>
              <a:rPr lang="en-US" altLang="zh-TW" dirty="0"/>
              <a:t>(third</a:t>
            </a:r>
            <a:r>
              <a:rPr lang="zh-TW" altLang="en-US" dirty="0"/>
              <a:t> </a:t>
            </a:r>
            <a:r>
              <a:rPr lang="en-US" altLang="zh-TW" dirty="0"/>
              <a:t>level)</a:t>
            </a:r>
            <a:endParaRPr lang="en-US" dirty="0"/>
          </a:p>
        </p:txBody>
      </p:sp>
      <p:sp>
        <p:nvSpPr>
          <p:cNvPr id="15" name="Text Placeholder 25">
            <a:extLst>
              <a:ext uri="{FF2B5EF4-FFF2-40B4-BE49-F238E27FC236}">
                <a16:creationId xmlns:a16="http://schemas.microsoft.com/office/drawing/2014/main" id="{FE38F8A9-DB96-174E-8B35-37AC8EF5D2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5650" y="2828962"/>
            <a:ext cx="6696670" cy="1759012"/>
          </a:xfrm>
          <a:prstGeom prst="rect">
            <a:avLst/>
          </a:prstGeom>
        </p:spPr>
        <p:txBody>
          <a:bodyPr lIns="0" tIns="0" rIns="0" bIns="36000">
            <a:noAutofit/>
          </a:bodyPr>
          <a:lstStyle>
            <a:lvl1pPr marL="252000" indent="-252000">
              <a:lnSpc>
                <a:spcPct val="110000"/>
              </a:lnSpc>
              <a:buFontTx/>
              <a:buBlip>
                <a:blip r:embed="rId4"/>
              </a:buBlip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</a:t>
            </a:r>
            <a:r>
              <a:rPr lang="zh-TW" altLang="en-US" dirty="0"/>
              <a:t> </a:t>
            </a:r>
            <a:r>
              <a:rPr lang="en-US" altLang="zh-TW" dirty="0"/>
              <a:t>to</a:t>
            </a:r>
            <a:r>
              <a:rPr lang="zh-TW" altLang="en-US" dirty="0"/>
              <a:t> </a:t>
            </a:r>
            <a:r>
              <a:rPr lang="en-US" altLang="zh-TW" dirty="0"/>
              <a:t>edit</a:t>
            </a:r>
            <a:r>
              <a:rPr lang="zh-TW" altLang="en-US" dirty="0"/>
              <a:t> </a:t>
            </a:r>
            <a:r>
              <a:rPr lang="en-US" altLang="zh-TW" dirty="0"/>
              <a:t>Text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552A2BE3-1EB9-B04C-A2E3-407A320478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48654" y="4767263"/>
            <a:ext cx="4956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5038817A-EC8C-9741-B890-B425668681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82BA230-387A-8748-AD6D-FD47C2BE460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669756" y="143319"/>
            <a:ext cx="1258700" cy="5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231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FFBC4A39-0889-304B-8A8B-46E080D891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"/>
            <a:ext cx="7582237" cy="8299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17D925A-FE71-CE40-80ED-7B1CE21795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650" y="-1395"/>
            <a:ext cx="5616550" cy="827526"/>
          </a:xfrm>
          <a:prstGeom prst="rect">
            <a:avLst/>
          </a:prstGeom>
        </p:spPr>
        <p:txBody>
          <a:bodyPr lIns="0" tIns="36000" rIns="36000" bIns="108000" anchor="b">
            <a:normAutofit/>
          </a:bodyPr>
          <a:lstStyle>
            <a:lvl1pPr>
              <a:lnSpc>
                <a:spcPct val="110000"/>
              </a:lnSpc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D5BEB9-7771-CC48-84F8-2118A9B715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351" y="4353724"/>
            <a:ext cx="755650" cy="789776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BA8678F-FE6E-9148-B4FB-62E16B949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351" y="4767263"/>
            <a:ext cx="648145" cy="273844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rgbClr val="586065"/>
                </a:solidFill>
              </a:defRPr>
            </a:lvl1pPr>
          </a:lstStyle>
          <a:p>
            <a:fld id="{389DCB6B-776B-B74D-98EC-141E4E4FB2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F3F1D19-0ECD-5646-87E6-157C79A721EA}"/>
              </a:ext>
            </a:extLst>
          </p:cNvPr>
          <p:cNvSpPr/>
          <p:nvPr userDrawn="1"/>
        </p:nvSpPr>
        <p:spPr>
          <a:xfrm>
            <a:off x="3392070" y="2174777"/>
            <a:ext cx="2387600" cy="1206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560ED8F-7666-6D4A-829A-68C870805A2C}"/>
              </a:ext>
            </a:extLst>
          </p:cNvPr>
          <p:cNvSpPr txBox="1"/>
          <p:nvPr userDrawn="1"/>
        </p:nvSpPr>
        <p:spPr>
          <a:xfrm>
            <a:off x="3407325" y="2182890"/>
            <a:ext cx="720080" cy="1477328"/>
          </a:xfrm>
          <a:prstGeom prst="rect">
            <a:avLst/>
          </a:prstGeom>
          <a:noFill/>
        </p:spPr>
        <p:txBody>
          <a:bodyPr wrap="square" lIns="0" tIns="0" rIns="36000" bIns="0" rtlCol="0" anchor="b" anchorCtr="0">
            <a:spAutoFit/>
          </a:bodyPr>
          <a:lstStyle/>
          <a:p>
            <a:pPr algn="l"/>
            <a:r>
              <a:rPr lang="en-US" sz="9600" b="1" dirty="0">
                <a:solidFill>
                  <a:schemeClr val="bg2">
                    <a:alpha val="23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A91B8EF-F4D7-B348-B943-88EE6F71B2BB}"/>
              </a:ext>
            </a:extLst>
          </p:cNvPr>
          <p:cNvSpPr/>
          <p:nvPr userDrawn="1"/>
        </p:nvSpPr>
        <p:spPr>
          <a:xfrm>
            <a:off x="3392070" y="3597498"/>
            <a:ext cx="2387600" cy="1206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981159B-78A2-0B47-BAE0-8FAC082DEDFD}"/>
              </a:ext>
            </a:extLst>
          </p:cNvPr>
          <p:cNvSpPr txBox="1"/>
          <p:nvPr userDrawn="1"/>
        </p:nvSpPr>
        <p:spPr>
          <a:xfrm>
            <a:off x="3407325" y="3605611"/>
            <a:ext cx="720080" cy="1477328"/>
          </a:xfrm>
          <a:prstGeom prst="rect">
            <a:avLst/>
          </a:prstGeom>
          <a:noFill/>
        </p:spPr>
        <p:txBody>
          <a:bodyPr wrap="square" lIns="0" tIns="0" rIns="36000" bIns="0" rtlCol="0" anchor="b" anchorCtr="0">
            <a:spAutoFit/>
          </a:bodyPr>
          <a:lstStyle/>
          <a:p>
            <a:pPr algn="l"/>
            <a:r>
              <a:rPr lang="en-US" sz="9600" b="1" dirty="0">
                <a:solidFill>
                  <a:schemeClr val="bg2">
                    <a:alpha val="23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8DA2DA3-9809-1A4A-BB49-1CD594F6F736}"/>
              </a:ext>
            </a:extLst>
          </p:cNvPr>
          <p:cNvSpPr/>
          <p:nvPr userDrawn="1"/>
        </p:nvSpPr>
        <p:spPr>
          <a:xfrm>
            <a:off x="756828" y="2174777"/>
            <a:ext cx="2387600" cy="1206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9535CFD-8EDE-2149-8616-FD04C639CC9B}"/>
              </a:ext>
            </a:extLst>
          </p:cNvPr>
          <p:cNvSpPr txBox="1"/>
          <p:nvPr userDrawn="1"/>
        </p:nvSpPr>
        <p:spPr>
          <a:xfrm>
            <a:off x="772083" y="2182890"/>
            <a:ext cx="720080" cy="1477328"/>
          </a:xfrm>
          <a:prstGeom prst="rect">
            <a:avLst/>
          </a:prstGeom>
          <a:noFill/>
        </p:spPr>
        <p:txBody>
          <a:bodyPr wrap="square" lIns="0" tIns="0" rIns="36000" bIns="0" rtlCol="0" anchor="b" anchorCtr="0">
            <a:spAutoFit/>
          </a:bodyPr>
          <a:lstStyle/>
          <a:p>
            <a:pPr algn="l"/>
            <a:r>
              <a:rPr lang="en-US" sz="9600" b="1" dirty="0">
                <a:solidFill>
                  <a:schemeClr val="bg2">
                    <a:alpha val="23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9F16C47-73CE-F045-A67A-ABBF5A76558B}"/>
              </a:ext>
            </a:extLst>
          </p:cNvPr>
          <p:cNvSpPr/>
          <p:nvPr userDrawn="1"/>
        </p:nvSpPr>
        <p:spPr>
          <a:xfrm>
            <a:off x="756828" y="3597498"/>
            <a:ext cx="2387600" cy="1206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C8CE5A2-4646-134B-BDEB-AC2744EC76BE}"/>
              </a:ext>
            </a:extLst>
          </p:cNvPr>
          <p:cNvSpPr txBox="1"/>
          <p:nvPr userDrawn="1"/>
        </p:nvSpPr>
        <p:spPr>
          <a:xfrm>
            <a:off x="772083" y="3605611"/>
            <a:ext cx="720080" cy="1477328"/>
          </a:xfrm>
          <a:prstGeom prst="rect">
            <a:avLst/>
          </a:prstGeom>
          <a:noFill/>
        </p:spPr>
        <p:txBody>
          <a:bodyPr wrap="square" lIns="0" tIns="0" rIns="36000" bIns="0" rtlCol="0" anchor="b" anchorCtr="0">
            <a:spAutoFit/>
          </a:bodyPr>
          <a:lstStyle/>
          <a:p>
            <a:pPr algn="l"/>
            <a:r>
              <a:rPr lang="en-US" sz="9600" b="1" dirty="0">
                <a:solidFill>
                  <a:schemeClr val="bg2">
                    <a:alpha val="23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37AF23B-F405-5649-BF3B-D466BB9F85E0}"/>
              </a:ext>
            </a:extLst>
          </p:cNvPr>
          <p:cNvSpPr/>
          <p:nvPr userDrawn="1"/>
        </p:nvSpPr>
        <p:spPr>
          <a:xfrm>
            <a:off x="6012057" y="2174777"/>
            <a:ext cx="2387600" cy="1206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0A25722-E180-A642-ABA3-4E4C85314389}"/>
              </a:ext>
            </a:extLst>
          </p:cNvPr>
          <p:cNvSpPr txBox="1"/>
          <p:nvPr userDrawn="1"/>
        </p:nvSpPr>
        <p:spPr>
          <a:xfrm>
            <a:off x="6027312" y="2182890"/>
            <a:ext cx="720080" cy="1477328"/>
          </a:xfrm>
          <a:prstGeom prst="rect">
            <a:avLst/>
          </a:prstGeom>
          <a:noFill/>
        </p:spPr>
        <p:txBody>
          <a:bodyPr wrap="square" lIns="0" tIns="0" rIns="36000" bIns="0" rtlCol="0" anchor="b" anchorCtr="0">
            <a:spAutoFit/>
          </a:bodyPr>
          <a:lstStyle/>
          <a:p>
            <a:pPr algn="l"/>
            <a:r>
              <a:rPr lang="en-US" sz="9600" b="1" dirty="0">
                <a:solidFill>
                  <a:schemeClr val="bg2">
                    <a:alpha val="23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EB5EAF3-3BF1-F247-BD0C-964318A00307}"/>
              </a:ext>
            </a:extLst>
          </p:cNvPr>
          <p:cNvSpPr/>
          <p:nvPr userDrawn="1"/>
        </p:nvSpPr>
        <p:spPr>
          <a:xfrm>
            <a:off x="6012057" y="3597498"/>
            <a:ext cx="2387600" cy="1206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1DBD6C7-3B2B-D24D-B3F5-FFFFD46AE2BD}"/>
              </a:ext>
            </a:extLst>
          </p:cNvPr>
          <p:cNvSpPr txBox="1"/>
          <p:nvPr userDrawn="1"/>
        </p:nvSpPr>
        <p:spPr>
          <a:xfrm>
            <a:off x="6027312" y="3605611"/>
            <a:ext cx="720080" cy="1477328"/>
          </a:xfrm>
          <a:prstGeom prst="rect">
            <a:avLst/>
          </a:prstGeom>
          <a:noFill/>
        </p:spPr>
        <p:txBody>
          <a:bodyPr wrap="square" lIns="0" tIns="0" rIns="36000" bIns="0" rtlCol="0" anchor="b" anchorCtr="0">
            <a:spAutoFit/>
          </a:bodyPr>
          <a:lstStyle/>
          <a:p>
            <a:pPr algn="l"/>
            <a:r>
              <a:rPr lang="en-US" sz="9600" b="1" dirty="0">
                <a:solidFill>
                  <a:schemeClr val="bg2">
                    <a:alpha val="23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4E22D3-35A0-9245-832E-1D289CBD2FF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50533" y="2355726"/>
            <a:ext cx="1800225" cy="864095"/>
          </a:xfrm>
          <a:prstGeom prst="rect">
            <a:avLst/>
          </a:prstGeom>
        </p:spPr>
        <p:txBody>
          <a:bodyPr lIns="72000" tIns="0" rIns="72000" bIns="36000" anchor="ctr" anchorCtr="0">
            <a:normAutofit/>
          </a:bodyPr>
          <a:lstStyle>
            <a:lvl1pPr marL="0" indent="0" algn="ctr">
              <a:lnSpc>
                <a:spcPct val="110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TW" dirty="0"/>
              <a:t>Click</a:t>
            </a:r>
            <a:r>
              <a:rPr lang="zh-TW" altLang="en-US" dirty="0"/>
              <a:t> </a:t>
            </a:r>
            <a:r>
              <a:rPr lang="en-US" altLang="zh-TW" dirty="0"/>
              <a:t>to</a:t>
            </a:r>
            <a:r>
              <a:rPr lang="zh-TW" altLang="en-US" dirty="0"/>
              <a:t> </a:t>
            </a:r>
            <a:r>
              <a:rPr lang="en-US" altLang="zh-TW" dirty="0"/>
              <a:t>edit</a:t>
            </a:r>
            <a:r>
              <a:rPr lang="zh-TW" altLang="en-US" dirty="0"/>
              <a:t> </a:t>
            </a:r>
            <a:r>
              <a:rPr lang="en-US" altLang="zh-TW" dirty="0"/>
              <a:t>Text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78C688D7-D832-5D4B-AC49-16CEEA024B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85757" y="2355726"/>
            <a:ext cx="1800225" cy="864095"/>
          </a:xfrm>
          <a:prstGeom prst="rect">
            <a:avLst/>
          </a:prstGeom>
        </p:spPr>
        <p:txBody>
          <a:bodyPr lIns="72000" tIns="0" rIns="72000" bIns="36000" anchor="ctr" anchorCtr="0">
            <a:normAutofit/>
          </a:bodyPr>
          <a:lstStyle>
            <a:lvl1pPr marL="0" indent="0" algn="ctr">
              <a:lnSpc>
                <a:spcPct val="110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TW" dirty="0"/>
              <a:t>Click</a:t>
            </a:r>
            <a:r>
              <a:rPr lang="zh-TW" altLang="en-US" dirty="0"/>
              <a:t> </a:t>
            </a:r>
            <a:r>
              <a:rPr lang="en-US" altLang="zh-TW" dirty="0"/>
              <a:t>to</a:t>
            </a:r>
            <a:r>
              <a:rPr lang="zh-TW" altLang="en-US" dirty="0"/>
              <a:t> </a:t>
            </a:r>
            <a:r>
              <a:rPr lang="en-US" altLang="zh-TW" dirty="0"/>
              <a:t>edit</a:t>
            </a:r>
            <a:r>
              <a:rPr lang="zh-TW" altLang="en-US" dirty="0"/>
              <a:t> </a:t>
            </a:r>
            <a:r>
              <a:rPr lang="en-US" altLang="zh-TW" dirty="0"/>
              <a:t>Text</a:t>
            </a:r>
            <a:endParaRPr lang="en-US" dirty="0"/>
          </a:p>
        </p:txBody>
      </p:sp>
      <p:sp>
        <p:nvSpPr>
          <p:cNvPr id="38" name="Text Placeholder 19">
            <a:extLst>
              <a:ext uri="{FF2B5EF4-FFF2-40B4-BE49-F238E27FC236}">
                <a16:creationId xmlns:a16="http://schemas.microsoft.com/office/drawing/2014/main" id="{9684535C-F6D8-8A48-973F-6FF28BCDC09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26548" y="2355726"/>
            <a:ext cx="1800225" cy="864095"/>
          </a:xfrm>
          <a:prstGeom prst="rect">
            <a:avLst/>
          </a:prstGeom>
        </p:spPr>
        <p:txBody>
          <a:bodyPr lIns="72000" tIns="0" rIns="72000" bIns="36000" anchor="ctr" anchorCtr="0">
            <a:normAutofit/>
          </a:bodyPr>
          <a:lstStyle>
            <a:lvl1pPr marL="0" indent="0" algn="ctr">
              <a:lnSpc>
                <a:spcPct val="110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TW" dirty="0"/>
              <a:t>Click</a:t>
            </a:r>
            <a:r>
              <a:rPr lang="zh-TW" altLang="en-US" dirty="0"/>
              <a:t> </a:t>
            </a:r>
            <a:r>
              <a:rPr lang="en-US" altLang="zh-TW" dirty="0"/>
              <a:t>to</a:t>
            </a:r>
            <a:r>
              <a:rPr lang="zh-TW" altLang="en-US" dirty="0"/>
              <a:t> </a:t>
            </a:r>
            <a:r>
              <a:rPr lang="en-US" altLang="zh-TW" dirty="0"/>
              <a:t>edit</a:t>
            </a:r>
            <a:r>
              <a:rPr lang="zh-TW" altLang="en-US" dirty="0"/>
              <a:t> </a:t>
            </a:r>
            <a:r>
              <a:rPr lang="en-US" altLang="zh-TW" dirty="0"/>
              <a:t>Text</a:t>
            </a:r>
            <a:endParaRPr lang="en-US" dirty="0"/>
          </a:p>
        </p:txBody>
      </p:sp>
      <p:sp>
        <p:nvSpPr>
          <p:cNvPr id="39" name="Text Placeholder 19">
            <a:extLst>
              <a:ext uri="{FF2B5EF4-FFF2-40B4-BE49-F238E27FC236}">
                <a16:creationId xmlns:a16="http://schemas.microsoft.com/office/drawing/2014/main" id="{EAA01D30-07BB-4D43-95B6-E41F18E6F19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50515" y="3795887"/>
            <a:ext cx="1800225" cy="864095"/>
          </a:xfrm>
          <a:prstGeom prst="rect">
            <a:avLst/>
          </a:prstGeom>
        </p:spPr>
        <p:txBody>
          <a:bodyPr lIns="72000" tIns="0" rIns="72000" bIns="36000" anchor="ctr" anchorCtr="0">
            <a:normAutofit/>
          </a:bodyPr>
          <a:lstStyle>
            <a:lvl1pPr marL="0" indent="0" algn="ctr">
              <a:lnSpc>
                <a:spcPct val="110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TW" dirty="0"/>
              <a:t>Click</a:t>
            </a:r>
            <a:r>
              <a:rPr lang="zh-TW" altLang="en-US" dirty="0"/>
              <a:t> </a:t>
            </a:r>
            <a:r>
              <a:rPr lang="en-US" altLang="zh-TW" dirty="0"/>
              <a:t>to</a:t>
            </a:r>
            <a:r>
              <a:rPr lang="zh-TW" altLang="en-US" dirty="0"/>
              <a:t> </a:t>
            </a:r>
            <a:r>
              <a:rPr lang="en-US" altLang="zh-TW" dirty="0"/>
              <a:t>edit</a:t>
            </a:r>
            <a:r>
              <a:rPr lang="zh-TW" altLang="en-US" dirty="0"/>
              <a:t> </a:t>
            </a:r>
            <a:r>
              <a:rPr lang="en-US" altLang="zh-TW" dirty="0"/>
              <a:t>Text</a:t>
            </a:r>
            <a:endParaRPr lang="en-US" dirty="0"/>
          </a:p>
        </p:txBody>
      </p:sp>
      <p:sp>
        <p:nvSpPr>
          <p:cNvPr id="40" name="Text Placeholder 19">
            <a:extLst>
              <a:ext uri="{FF2B5EF4-FFF2-40B4-BE49-F238E27FC236}">
                <a16:creationId xmlns:a16="http://schemas.microsoft.com/office/drawing/2014/main" id="{0435B7AA-1869-8D47-A919-52A878EDBA2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85757" y="3795887"/>
            <a:ext cx="1800225" cy="864096"/>
          </a:xfrm>
          <a:prstGeom prst="rect">
            <a:avLst/>
          </a:prstGeom>
        </p:spPr>
        <p:txBody>
          <a:bodyPr lIns="72000" tIns="0" rIns="72000" bIns="36000" anchor="ctr" anchorCtr="0">
            <a:normAutofit/>
          </a:bodyPr>
          <a:lstStyle>
            <a:lvl1pPr marL="0" indent="0" algn="ctr">
              <a:lnSpc>
                <a:spcPct val="110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TW" dirty="0"/>
              <a:t>Click</a:t>
            </a:r>
            <a:r>
              <a:rPr lang="zh-TW" altLang="en-US" dirty="0"/>
              <a:t> </a:t>
            </a:r>
            <a:r>
              <a:rPr lang="en-US" altLang="zh-TW" dirty="0"/>
              <a:t>to</a:t>
            </a:r>
            <a:r>
              <a:rPr lang="zh-TW" altLang="en-US" dirty="0"/>
              <a:t> </a:t>
            </a:r>
            <a:r>
              <a:rPr lang="en-US" altLang="zh-TW" dirty="0"/>
              <a:t>edit</a:t>
            </a:r>
            <a:r>
              <a:rPr lang="zh-TW" altLang="en-US" dirty="0"/>
              <a:t> </a:t>
            </a:r>
            <a:r>
              <a:rPr lang="en-US" altLang="zh-TW" dirty="0"/>
              <a:t>Text</a:t>
            </a:r>
            <a:endParaRPr lang="en-US" dirty="0"/>
          </a:p>
        </p:txBody>
      </p:sp>
      <p:sp>
        <p:nvSpPr>
          <p:cNvPr id="41" name="Text Placeholder 19">
            <a:extLst>
              <a:ext uri="{FF2B5EF4-FFF2-40B4-BE49-F238E27FC236}">
                <a16:creationId xmlns:a16="http://schemas.microsoft.com/office/drawing/2014/main" id="{5D7DA935-7D3A-0044-A94F-4FED624AB85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05744" y="3795887"/>
            <a:ext cx="1800225" cy="864096"/>
          </a:xfrm>
          <a:prstGeom prst="rect">
            <a:avLst/>
          </a:prstGeom>
        </p:spPr>
        <p:txBody>
          <a:bodyPr lIns="72000" tIns="0" rIns="72000" bIns="36000" anchor="ctr" anchorCtr="0">
            <a:normAutofit/>
          </a:bodyPr>
          <a:lstStyle>
            <a:lvl1pPr marL="0" indent="0" algn="ctr">
              <a:lnSpc>
                <a:spcPct val="110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TW" dirty="0"/>
              <a:t>Click</a:t>
            </a:r>
            <a:r>
              <a:rPr lang="zh-TW" altLang="en-US" dirty="0"/>
              <a:t> </a:t>
            </a:r>
            <a:r>
              <a:rPr lang="en-US" altLang="zh-TW" dirty="0"/>
              <a:t>to</a:t>
            </a:r>
            <a:r>
              <a:rPr lang="zh-TW" altLang="en-US" dirty="0"/>
              <a:t> </a:t>
            </a:r>
            <a:r>
              <a:rPr lang="en-US" altLang="zh-TW" dirty="0"/>
              <a:t>edit</a:t>
            </a:r>
            <a:r>
              <a:rPr lang="zh-TW" altLang="en-US" dirty="0"/>
              <a:t> </a:t>
            </a:r>
            <a:r>
              <a:rPr lang="en-US" altLang="zh-TW" dirty="0"/>
              <a:t>Text</a:t>
            </a:r>
            <a:endParaRPr lang="en-US" dirty="0"/>
          </a:p>
        </p:txBody>
      </p:sp>
      <p:sp>
        <p:nvSpPr>
          <p:cNvPr id="42" name="Text Placeholder 25">
            <a:extLst>
              <a:ext uri="{FF2B5EF4-FFF2-40B4-BE49-F238E27FC236}">
                <a16:creationId xmlns:a16="http://schemas.microsoft.com/office/drawing/2014/main" id="{502916F8-A28A-A745-9C48-FF168049DD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5650" y="1120826"/>
            <a:ext cx="6696670" cy="730844"/>
          </a:xfrm>
          <a:prstGeom prst="rect">
            <a:avLst/>
          </a:prstGeom>
        </p:spPr>
        <p:txBody>
          <a:bodyPr lIns="0" tIns="0" rIns="0" bIns="36000">
            <a:noAutofit/>
          </a:bodyPr>
          <a:lstStyle>
            <a:lvl1pPr marL="252000" indent="-252000">
              <a:lnSpc>
                <a:spcPct val="110000"/>
              </a:lnSpc>
              <a:buFontTx/>
              <a:buBlip>
                <a:blip r:embed="rId4"/>
              </a:buBlip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</a:t>
            </a:r>
            <a:r>
              <a:rPr lang="zh-TW" altLang="en-US" dirty="0"/>
              <a:t> </a:t>
            </a:r>
            <a:r>
              <a:rPr lang="en-US" altLang="zh-TW" dirty="0"/>
              <a:t>to</a:t>
            </a:r>
            <a:r>
              <a:rPr lang="zh-TW" altLang="en-US" dirty="0"/>
              <a:t> </a:t>
            </a:r>
            <a:r>
              <a:rPr lang="en-US" altLang="zh-TW" dirty="0"/>
              <a:t>edit</a:t>
            </a:r>
            <a:r>
              <a:rPr lang="zh-TW" altLang="en-US" dirty="0"/>
              <a:t> </a:t>
            </a:r>
            <a:r>
              <a:rPr lang="en-US" altLang="zh-TW" dirty="0"/>
              <a:t>Text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15180D01-0F73-6643-835D-42A025ED6B0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669756" y="143319"/>
            <a:ext cx="1258700" cy="5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298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6C845A89-6D03-9A4A-A10B-73FF2B55E8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"/>
            <a:ext cx="7582237" cy="8299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17D925A-FE71-CE40-80ED-7B1CE21795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650" y="-1395"/>
            <a:ext cx="5616550" cy="827526"/>
          </a:xfrm>
          <a:prstGeom prst="rect">
            <a:avLst/>
          </a:prstGeom>
        </p:spPr>
        <p:txBody>
          <a:bodyPr lIns="0" tIns="36000" rIns="36000" bIns="108000" anchor="b">
            <a:normAutofit/>
          </a:bodyPr>
          <a:lstStyle>
            <a:lvl1pPr>
              <a:lnSpc>
                <a:spcPct val="110000"/>
              </a:lnSpc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D5BEB9-7771-CC48-84F8-2118A9B715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351" y="4353724"/>
            <a:ext cx="755650" cy="789776"/>
          </a:xfrm>
          <a:prstGeom prst="rect">
            <a:avLst/>
          </a:prstGeom>
        </p:spPr>
      </p:pic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D63F1F2D-B72A-2241-9CA6-49C59A1E56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5650" y="1120825"/>
            <a:ext cx="2160092" cy="3764360"/>
          </a:xfrm>
          <a:prstGeom prst="rect">
            <a:avLst/>
          </a:prstGeom>
        </p:spPr>
        <p:txBody>
          <a:bodyPr lIns="0" tIns="0" rIns="0" bIns="36000">
            <a:spAutoFit/>
          </a:bodyPr>
          <a:lstStyle>
            <a:lvl1pPr marL="0" indent="0">
              <a:lnSpc>
                <a:spcPct val="110000"/>
              </a:lnSpc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</a:t>
            </a:r>
            <a:r>
              <a:rPr lang="zh-TW" altLang="en-US" dirty="0"/>
              <a:t> </a:t>
            </a:r>
            <a:r>
              <a:rPr lang="en-US" altLang="zh-TW" dirty="0"/>
              <a:t>to</a:t>
            </a:r>
            <a:r>
              <a:rPr lang="zh-TW" altLang="en-US" dirty="0"/>
              <a:t> </a:t>
            </a:r>
            <a:r>
              <a:rPr lang="en-US" altLang="zh-TW" dirty="0"/>
              <a:t>edit</a:t>
            </a:r>
            <a:r>
              <a:rPr lang="zh-TW" altLang="en-US" dirty="0"/>
              <a:t> </a:t>
            </a:r>
            <a:r>
              <a:rPr lang="en-US" altLang="zh-TW" dirty="0"/>
              <a:t>text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F66E0C2A-5AA4-104B-ACAB-6DA973D0C6D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868144" y="1110294"/>
            <a:ext cx="2520206" cy="3045631"/>
          </a:xfrm>
          <a:prstGeom prst="rect">
            <a:avLst/>
          </a:prstGeom>
        </p:spPr>
        <p:txBody>
          <a:bodyPr lIns="0" tIns="0" rIns="0" bIns="36000">
            <a:normAutofit/>
          </a:bodyPr>
          <a:lstStyle>
            <a:lvl1pPr marL="0" indent="0">
              <a:buNone/>
              <a:defRPr sz="1300">
                <a:solidFill>
                  <a:srgbClr val="586065"/>
                </a:solidFill>
              </a:defRPr>
            </a:lvl1pPr>
          </a:lstStyle>
          <a:p>
            <a:r>
              <a:rPr lang="en-US" altLang="zh-TW" dirty="0"/>
              <a:t>Picture</a:t>
            </a:r>
            <a:endParaRPr lang="en-US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841CEDF1-BC49-7346-96A1-C0EBD06C200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131840" y="1110294"/>
            <a:ext cx="2520206" cy="3045631"/>
          </a:xfrm>
          <a:prstGeom prst="rect">
            <a:avLst/>
          </a:prstGeom>
        </p:spPr>
        <p:txBody>
          <a:bodyPr lIns="0" tIns="0" rIns="0" bIns="36000">
            <a:normAutofit/>
          </a:bodyPr>
          <a:lstStyle>
            <a:lvl1pPr marL="0" indent="0">
              <a:buNone/>
              <a:defRPr sz="1300">
                <a:solidFill>
                  <a:srgbClr val="586065"/>
                </a:solidFill>
              </a:defRPr>
            </a:lvl1pPr>
          </a:lstStyle>
          <a:p>
            <a:r>
              <a:rPr lang="en-US" altLang="zh-TW" dirty="0"/>
              <a:t>Picture</a:t>
            </a:r>
            <a:endParaRPr lang="en-US" dirty="0"/>
          </a:p>
        </p:txBody>
      </p:sp>
      <p:sp>
        <p:nvSpPr>
          <p:cNvPr id="15" name="Text Placeholder 25">
            <a:extLst>
              <a:ext uri="{FF2B5EF4-FFF2-40B4-BE49-F238E27FC236}">
                <a16:creationId xmlns:a16="http://schemas.microsoft.com/office/drawing/2014/main" id="{21654CB7-C182-3F4C-9CEE-754AC9DD631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31840" y="4227934"/>
            <a:ext cx="2520206" cy="200307"/>
          </a:xfrm>
          <a:prstGeom prst="rect">
            <a:avLst/>
          </a:prstGeom>
        </p:spPr>
        <p:txBody>
          <a:bodyPr lIns="0" tIns="0" rIns="0" bIns="36000">
            <a:spAutoFit/>
          </a:bodyPr>
          <a:lstStyle>
            <a:lvl1pPr marL="171450" indent="-171450">
              <a:lnSpc>
                <a:spcPct val="110000"/>
              </a:lnSpc>
              <a:buFontTx/>
              <a:buBlip>
                <a:blip r:embed="rId4"/>
              </a:buBlip>
              <a:defRPr sz="105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</a:t>
            </a:r>
            <a:r>
              <a:rPr lang="zh-TW" altLang="en-US" dirty="0"/>
              <a:t> </a:t>
            </a:r>
            <a:r>
              <a:rPr lang="en-US" altLang="zh-TW" dirty="0"/>
              <a:t>to</a:t>
            </a:r>
            <a:r>
              <a:rPr lang="zh-TW" altLang="en-US" dirty="0"/>
              <a:t> </a:t>
            </a:r>
            <a:r>
              <a:rPr lang="en-US" altLang="zh-TW" dirty="0"/>
              <a:t>edit</a:t>
            </a:r>
            <a:r>
              <a:rPr lang="zh-TW" altLang="en-US" dirty="0"/>
              <a:t> </a:t>
            </a:r>
            <a:r>
              <a:rPr lang="en-US" altLang="zh-TW" dirty="0"/>
              <a:t>Caption</a:t>
            </a:r>
          </a:p>
        </p:txBody>
      </p:sp>
      <p:sp>
        <p:nvSpPr>
          <p:cNvPr id="16" name="Text Placeholder 25">
            <a:extLst>
              <a:ext uri="{FF2B5EF4-FFF2-40B4-BE49-F238E27FC236}">
                <a16:creationId xmlns:a16="http://schemas.microsoft.com/office/drawing/2014/main" id="{44A80137-DEAB-7641-8B16-2113641C095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68144" y="4227934"/>
            <a:ext cx="2520206" cy="192485"/>
          </a:xfrm>
          <a:prstGeom prst="rect">
            <a:avLst/>
          </a:prstGeom>
        </p:spPr>
        <p:txBody>
          <a:bodyPr lIns="0" tIns="0" rIns="0" bIns="36000">
            <a:spAutoFit/>
          </a:bodyPr>
          <a:lstStyle>
            <a:lvl1pPr marL="171450" indent="-171450">
              <a:lnSpc>
                <a:spcPct val="110000"/>
              </a:lnSpc>
              <a:buFontTx/>
              <a:buBlip>
                <a:blip r:embed="rId4"/>
              </a:buBlip>
              <a:defRPr sz="10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</a:t>
            </a:r>
            <a:r>
              <a:rPr lang="zh-TW" altLang="en-US" dirty="0"/>
              <a:t> </a:t>
            </a:r>
            <a:r>
              <a:rPr lang="en-US" altLang="zh-TW" dirty="0"/>
              <a:t>to</a:t>
            </a:r>
            <a:r>
              <a:rPr lang="zh-TW" altLang="en-US" dirty="0"/>
              <a:t> </a:t>
            </a:r>
            <a:r>
              <a:rPr lang="en-US" altLang="zh-TW" dirty="0"/>
              <a:t>edit</a:t>
            </a:r>
            <a:r>
              <a:rPr lang="zh-TW" altLang="en-US" dirty="0"/>
              <a:t> </a:t>
            </a:r>
            <a:r>
              <a:rPr lang="en-US" altLang="zh-TW" dirty="0"/>
              <a:t>Caption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C6828A4-0162-4648-B6D7-52D22B66D2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48654" y="4767263"/>
            <a:ext cx="4956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5038817A-EC8C-9741-B890-B425668681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3D38548-D324-CA4D-928A-0A3356285E5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669756" y="143319"/>
            <a:ext cx="1258700" cy="5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38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Pictur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03A3BF39-65FD-5641-8674-BB9A24936E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"/>
            <a:ext cx="7582237" cy="8299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17D925A-FE71-CE40-80ED-7B1CE21795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650" y="-1395"/>
            <a:ext cx="5616550" cy="827526"/>
          </a:xfrm>
          <a:prstGeom prst="rect">
            <a:avLst/>
          </a:prstGeom>
        </p:spPr>
        <p:txBody>
          <a:bodyPr lIns="0" tIns="36000" rIns="36000" bIns="108000" anchor="b">
            <a:normAutofit/>
          </a:bodyPr>
          <a:lstStyle>
            <a:lvl1pPr>
              <a:lnSpc>
                <a:spcPct val="110000"/>
              </a:lnSpc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D5BEB9-7771-CC48-84F8-2118A9B715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351" y="4353724"/>
            <a:ext cx="755650" cy="789776"/>
          </a:xfrm>
          <a:prstGeom prst="rect">
            <a:avLst/>
          </a:prstGeom>
        </p:spPr>
      </p:pic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122941C3-5A81-9148-B4CA-B243D84E179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55651" y="3191452"/>
            <a:ext cx="1524352" cy="1523385"/>
          </a:xfrm>
          <a:prstGeom prst="rect">
            <a:avLst/>
          </a:prstGeom>
        </p:spPr>
        <p:txBody>
          <a:bodyPr lIns="0" tIns="0" rIns="0" bIns="36000">
            <a:normAutofit/>
          </a:bodyPr>
          <a:lstStyle>
            <a:lvl1pPr marL="0" indent="0">
              <a:buNone/>
              <a:defRPr sz="1300">
                <a:solidFill>
                  <a:srgbClr val="586065"/>
                </a:solidFill>
              </a:defRPr>
            </a:lvl1pPr>
          </a:lstStyle>
          <a:p>
            <a:r>
              <a:rPr lang="en-US" altLang="zh-TW" dirty="0"/>
              <a:t>Picture</a:t>
            </a:r>
            <a:endParaRPr lang="en-US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B9DA2ED4-B497-DF42-A821-131DD2AC1E30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305215" y="1668067"/>
            <a:ext cx="1544433" cy="1523385"/>
          </a:xfrm>
          <a:prstGeom prst="rect">
            <a:avLst/>
          </a:prstGeom>
        </p:spPr>
        <p:txBody>
          <a:bodyPr lIns="0" tIns="0" rIns="0" bIns="36000">
            <a:normAutofit/>
          </a:bodyPr>
          <a:lstStyle>
            <a:lvl1pPr marL="0" indent="0">
              <a:buNone/>
              <a:defRPr sz="1300">
                <a:solidFill>
                  <a:srgbClr val="586065"/>
                </a:solidFill>
              </a:defRPr>
            </a:lvl1pPr>
          </a:lstStyle>
          <a:p>
            <a:r>
              <a:rPr lang="en-US" altLang="zh-TW" dirty="0"/>
              <a:t>Picture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C2ABBA-AB38-054D-86BA-944C3FBD27E7}"/>
              </a:ext>
            </a:extLst>
          </p:cNvPr>
          <p:cNvSpPr/>
          <p:nvPr userDrawn="1"/>
        </p:nvSpPr>
        <p:spPr>
          <a:xfrm>
            <a:off x="771426" y="1657663"/>
            <a:ext cx="1533789" cy="15337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>
              <a:lnSpc>
                <a:spcPts val="1360"/>
              </a:lnSpc>
            </a:pP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CF449E0-40C7-8344-8D56-C4E17864D3C6}"/>
              </a:ext>
            </a:extLst>
          </p:cNvPr>
          <p:cNvSpPr/>
          <p:nvPr userDrawn="1"/>
        </p:nvSpPr>
        <p:spPr>
          <a:xfrm>
            <a:off x="2294812" y="3191452"/>
            <a:ext cx="1554836" cy="15233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>
              <a:lnSpc>
                <a:spcPts val="1360"/>
              </a:lnSpc>
            </a:pP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272E52A4-37CE-3E44-A6E1-B8647A1135D4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839970" y="3184705"/>
            <a:ext cx="4548380" cy="1523385"/>
          </a:xfrm>
          <a:prstGeom prst="rect">
            <a:avLst/>
          </a:prstGeom>
        </p:spPr>
        <p:txBody>
          <a:bodyPr lIns="0" tIns="0" rIns="0" bIns="36000">
            <a:normAutofit/>
          </a:bodyPr>
          <a:lstStyle>
            <a:lvl1pPr marL="0" indent="0">
              <a:buNone/>
              <a:defRPr sz="1300">
                <a:solidFill>
                  <a:srgbClr val="586065"/>
                </a:solidFill>
              </a:defRPr>
            </a:lvl1pPr>
          </a:lstStyle>
          <a:p>
            <a:r>
              <a:rPr lang="en-US" altLang="zh-TW" dirty="0"/>
              <a:t>Picture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74610BA-D934-AD48-A95E-0AC25E5046DD}"/>
              </a:ext>
            </a:extLst>
          </p:cNvPr>
          <p:cNvSpPr/>
          <p:nvPr userDrawn="1"/>
        </p:nvSpPr>
        <p:spPr>
          <a:xfrm>
            <a:off x="3849648" y="1656864"/>
            <a:ext cx="4548380" cy="152338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/>
          <a:lstStyle/>
          <a:p>
            <a:pPr>
              <a:lnSpc>
                <a:spcPts val="1360"/>
              </a:lnSpc>
            </a:pP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18" name="Triangle 17">
            <a:extLst>
              <a:ext uri="{FF2B5EF4-FFF2-40B4-BE49-F238E27FC236}">
                <a16:creationId xmlns:a16="http://schemas.microsoft.com/office/drawing/2014/main" id="{6C7F9DC1-33E7-B047-9F37-D5C0987E4A27}"/>
              </a:ext>
            </a:extLst>
          </p:cNvPr>
          <p:cNvSpPr/>
          <p:nvPr userDrawn="1"/>
        </p:nvSpPr>
        <p:spPr>
          <a:xfrm rot="10800000">
            <a:off x="1451837" y="3186064"/>
            <a:ext cx="162561" cy="140139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riangle 18">
            <a:extLst>
              <a:ext uri="{FF2B5EF4-FFF2-40B4-BE49-F238E27FC236}">
                <a16:creationId xmlns:a16="http://schemas.microsoft.com/office/drawing/2014/main" id="{36E33519-2F6A-AD43-B925-D41ADC533F5C}"/>
              </a:ext>
            </a:extLst>
          </p:cNvPr>
          <p:cNvSpPr/>
          <p:nvPr userDrawn="1"/>
        </p:nvSpPr>
        <p:spPr>
          <a:xfrm>
            <a:off x="2996995" y="3052688"/>
            <a:ext cx="162561" cy="14013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4C625"/>
              </a:solidFill>
            </a:endParaRPr>
          </a:p>
        </p:txBody>
      </p:sp>
      <p:sp>
        <p:nvSpPr>
          <p:cNvPr id="20" name="Triangle 19">
            <a:extLst>
              <a:ext uri="{FF2B5EF4-FFF2-40B4-BE49-F238E27FC236}">
                <a16:creationId xmlns:a16="http://schemas.microsoft.com/office/drawing/2014/main" id="{B81C2B3B-A9D0-664B-8A83-CF18BB8E536F}"/>
              </a:ext>
            </a:extLst>
          </p:cNvPr>
          <p:cNvSpPr/>
          <p:nvPr userDrawn="1"/>
        </p:nvSpPr>
        <p:spPr>
          <a:xfrm rot="10800000">
            <a:off x="6042557" y="3191452"/>
            <a:ext cx="162561" cy="140139"/>
          </a:xfrm>
          <a:prstGeom prst="triangle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2CB6127C-9A75-4246-96F3-4C4B4748F9A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491327" y="3478939"/>
            <a:ext cx="1152128" cy="948410"/>
          </a:xfrm>
          <a:prstGeom prst="rect">
            <a:avLst/>
          </a:prstGeom>
        </p:spPr>
        <p:txBody>
          <a:bodyPr lIns="0" tIns="0" rIns="0" bIns="3600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TW" dirty="0"/>
              <a:t>Click</a:t>
            </a:r>
            <a:r>
              <a:rPr lang="zh-TW" altLang="en-US" dirty="0"/>
              <a:t> </a:t>
            </a:r>
            <a:r>
              <a:rPr lang="en-US" altLang="zh-TW" dirty="0"/>
              <a:t>to</a:t>
            </a:r>
            <a:r>
              <a:rPr lang="zh-TW" altLang="en-US" dirty="0"/>
              <a:t> </a:t>
            </a:r>
            <a:r>
              <a:rPr lang="en-US" altLang="zh-TW" dirty="0"/>
              <a:t>edit</a:t>
            </a:r>
            <a:r>
              <a:rPr lang="zh-TW" altLang="en-US" dirty="0"/>
              <a:t> </a:t>
            </a:r>
            <a:r>
              <a:rPr lang="en-US" altLang="zh-TW" dirty="0"/>
              <a:t>Text</a:t>
            </a:r>
            <a:endParaRPr lang="en-US" dirty="0"/>
          </a:p>
        </p:txBody>
      </p:sp>
      <p:sp>
        <p:nvSpPr>
          <p:cNvPr id="22" name="Text Placeholder 23">
            <a:extLst>
              <a:ext uri="{FF2B5EF4-FFF2-40B4-BE49-F238E27FC236}">
                <a16:creationId xmlns:a16="http://schemas.microsoft.com/office/drawing/2014/main" id="{5486CF9C-F426-A747-970F-00C0BCD76C1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59892" y="1954939"/>
            <a:ext cx="1152128" cy="948410"/>
          </a:xfrm>
          <a:prstGeom prst="rect">
            <a:avLst/>
          </a:prstGeom>
        </p:spPr>
        <p:txBody>
          <a:bodyPr lIns="0" tIns="0" rIns="0" bIns="3600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TW" dirty="0"/>
              <a:t>Click</a:t>
            </a:r>
            <a:r>
              <a:rPr lang="zh-TW" altLang="en-US" dirty="0"/>
              <a:t> </a:t>
            </a:r>
            <a:r>
              <a:rPr lang="en-US" altLang="zh-TW" dirty="0"/>
              <a:t>to</a:t>
            </a:r>
            <a:r>
              <a:rPr lang="zh-TW" altLang="en-US" dirty="0"/>
              <a:t> </a:t>
            </a:r>
            <a:r>
              <a:rPr lang="en-US" altLang="zh-TW" dirty="0"/>
              <a:t>edit</a:t>
            </a:r>
            <a:r>
              <a:rPr lang="zh-TW" altLang="en-US" dirty="0"/>
              <a:t> </a:t>
            </a:r>
            <a:r>
              <a:rPr lang="en-US" altLang="zh-TW" dirty="0"/>
              <a:t>Text</a:t>
            </a:r>
            <a:endParaRPr lang="en-US" dirty="0"/>
          </a:p>
        </p:txBody>
      </p:sp>
      <p:sp>
        <p:nvSpPr>
          <p:cNvPr id="23" name="Text Placeholder 23">
            <a:extLst>
              <a:ext uri="{FF2B5EF4-FFF2-40B4-BE49-F238E27FC236}">
                <a16:creationId xmlns:a16="http://schemas.microsoft.com/office/drawing/2014/main" id="{F4653C01-CAAE-BA46-82B5-23488F608F2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004310" y="1954939"/>
            <a:ext cx="4240098" cy="948410"/>
          </a:xfrm>
          <a:prstGeom prst="rect">
            <a:avLst/>
          </a:prstGeom>
        </p:spPr>
        <p:txBody>
          <a:bodyPr lIns="0" tIns="0" rIns="0" bIns="3600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TW" dirty="0"/>
              <a:t>Click</a:t>
            </a:r>
            <a:r>
              <a:rPr lang="zh-TW" altLang="en-US" dirty="0"/>
              <a:t> </a:t>
            </a:r>
            <a:r>
              <a:rPr lang="en-US" altLang="zh-TW" dirty="0"/>
              <a:t>to</a:t>
            </a:r>
            <a:r>
              <a:rPr lang="zh-TW" altLang="en-US" dirty="0"/>
              <a:t> </a:t>
            </a:r>
            <a:r>
              <a:rPr lang="en-US" altLang="zh-TW" dirty="0"/>
              <a:t>edit</a:t>
            </a:r>
            <a:r>
              <a:rPr lang="zh-TW" altLang="en-US" dirty="0"/>
              <a:t> </a:t>
            </a:r>
            <a:r>
              <a:rPr lang="en-US" altLang="zh-TW" dirty="0"/>
              <a:t>Text</a:t>
            </a:r>
            <a:endParaRPr lang="en-US" dirty="0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13EBA49C-AB3F-CD4B-9940-5FEDF51C80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48654" y="4767263"/>
            <a:ext cx="4956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5038817A-EC8C-9741-B890-B425668681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C7F3A8D-AE61-5D4D-9E4E-A870BFF873A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69756" y="143319"/>
            <a:ext cx="1258700" cy="5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104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Pictur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E292CA3B-B5F2-CA42-94BB-2411662EC1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"/>
            <a:ext cx="7582237" cy="829948"/>
          </a:xfrm>
          <a:prstGeom prst="rect">
            <a:avLst/>
          </a:prstGeom>
        </p:spPr>
      </p:pic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BD081406-FE13-8349-B113-C143D10195AB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764117" y="1117628"/>
            <a:ext cx="3383174" cy="1704419"/>
          </a:xfrm>
          <a:prstGeom prst="rect">
            <a:avLst/>
          </a:prstGeom>
        </p:spPr>
        <p:txBody>
          <a:bodyPr lIns="0" tIns="0" rIns="0" bIns="36000">
            <a:normAutofit/>
          </a:bodyPr>
          <a:lstStyle>
            <a:lvl1pPr marL="0" indent="0">
              <a:buNone/>
              <a:defRPr sz="1300">
                <a:solidFill>
                  <a:srgbClr val="586065"/>
                </a:solidFill>
              </a:defRPr>
            </a:lvl1pPr>
          </a:lstStyle>
          <a:p>
            <a:r>
              <a:rPr lang="en-US" altLang="zh-TW" dirty="0"/>
              <a:t>Picture</a:t>
            </a:r>
            <a:endParaRPr lang="en-US" dirty="0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E1AEEC33-6FE6-6248-A97D-92CF6F9EADBF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5010740" y="2822047"/>
            <a:ext cx="3377610" cy="1704419"/>
          </a:xfrm>
          <a:prstGeom prst="rect">
            <a:avLst/>
          </a:prstGeom>
        </p:spPr>
        <p:txBody>
          <a:bodyPr lIns="0" tIns="0" rIns="0" bIns="36000">
            <a:normAutofit/>
          </a:bodyPr>
          <a:lstStyle>
            <a:lvl1pPr marL="0" indent="0">
              <a:buNone/>
              <a:defRPr sz="1300">
                <a:solidFill>
                  <a:srgbClr val="586065"/>
                </a:solidFill>
              </a:defRPr>
            </a:lvl1pPr>
          </a:lstStyle>
          <a:p>
            <a:r>
              <a:rPr lang="en-US" altLang="zh-TW" dirty="0"/>
              <a:t>Picture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17D925A-FE71-CE40-80ED-7B1CE21795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650" y="-1395"/>
            <a:ext cx="5616550" cy="827526"/>
          </a:xfrm>
          <a:prstGeom prst="rect">
            <a:avLst/>
          </a:prstGeom>
        </p:spPr>
        <p:txBody>
          <a:bodyPr lIns="0" tIns="36000" rIns="36000" bIns="108000" anchor="b">
            <a:normAutofit/>
          </a:bodyPr>
          <a:lstStyle>
            <a:lvl1pPr>
              <a:lnSpc>
                <a:spcPct val="110000"/>
              </a:lnSpc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D5BEB9-7771-CC48-84F8-2118A9B715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351" y="4353724"/>
            <a:ext cx="755650" cy="7897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9ABCFF9-EA0E-784D-BA87-1E3A2C2BB0FA}"/>
              </a:ext>
            </a:extLst>
          </p:cNvPr>
          <p:cNvSpPr/>
          <p:nvPr userDrawn="1"/>
        </p:nvSpPr>
        <p:spPr>
          <a:xfrm>
            <a:off x="4138824" y="1110294"/>
            <a:ext cx="4249525" cy="17117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>
              <a:lnSpc>
                <a:spcPts val="1360"/>
              </a:lnSpc>
            </a:pPr>
            <a:endParaRPr lang="en-US" sz="1050" dirty="0">
              <a:solidFill>
                <a:srgbClr val="EF8019"/>
              </a:solidFill>
            </a:endParaRPr>
          </a:p>
        </p:txBody>
      </p:sp>
      <p:sp>
        <p:nvSpPr>
          <p:cNvPr id="8" name="Text Placeholder 23">
            <a:extLst>
              <a:ext uri="{FF2B5EF4-FFF2-40B4-BE49-F238E27FC236}">
                <a16:creationId xmlns:a16="http://schemas.microsoft.com/office/drawing/2014/main" id="{C11B9C7C-F92C-2541-BC3F-3F5044B1466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355977" y="1367847"/>
            <a:ext cx="3816424" cy="230251"/>
          </a:xfrm>
          <a:prstGeom prst="rect">
            <a:avLst/>
          </a:prstGeom>
        </p:spPr>
        <p:txBody>
          <a:bodyPr lIns="0" tIns="0" rIns="0" bIns="36000" anchor="ctr" anchorCtr="0">
            <a:spAutoFit/>
          </a:bodyPr>
          <a:lstStyle>
            <a:lvl1pPr marL="0" marR="0" indent="0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TW" dirty="0"/>
              <a:t>Click</a:t>
            </a:r>
            <a:r>
              <a:rPr lang="zh-TW" altLang="en-US" dirty="0"/>
              <a:t> </a:t>
            </a:r>
            <a:r>
              <a:rPr lang="en-US" altLang="zh-TW" dirty="0"/>
              <a:t>to</a:t>
            </a:r>
            <a:r>
              <a:rPr lang="zh-TW" altLang="en-US" dirty="0"/>
              <a:t> </a:t>
            </a:r>
            <a:r>
              <a:rPr lang="en-US" altLang="zh-TW" dirty="0"/>
              <a:t>edit</a:t>
            </a:r>
            <a:r>
              <a:rPr lang="zh-TW" altLang="en-US" dirty="0"/>
              <a:t> </a:t>
            </a:r>
            <a:r>
              <a:rPr lang="en-US" altLang="zh-TW" dirty="0"/>
              <a:t>Headline</a:t>
            </a:r>
            <a:endParaRPr lang="en-US" dirty="0"/>
          </a:p>
        </p:txBody>
      </p:sp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64C64822-51C8-AA4D-9119-582971C2501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55977" y="1851670"/>
            <a:ext cx="3816424" cy="789343"/>
          </a:xfrm>
          <a:prstGeom prst="rect">
            <a:avLst/>
          </a:prstGeom>
        </p:spPr>
        <p:txBody>
          <a:bodyPr lIns="0" tIns="0" rIns="0" bIns="3600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TW" dirty="0"/>
              <a:t>Click</a:t>
            </a:r>
            <a:r>
              <a:rPr lang="zh-TW" altLang="en-US" dirty="0"/>
              <a:t> </a:t>
            </a:r>
            <a:r>
              <a:rPr lang="en-US" altLang="zh-TW" dirty="0"/>
              <a:t>to</a:t>
            </a:r>
            <a:r>
              <a:rPr lang="zh-TW" altLang="en-US" dirty="0"/>
              <a:t> </a:t>
            </a:r>
            <a:r>
              <a:rPr lang="en-US" altLang="zh-TW" dirty="0"/>
              <a:t>edit</a:t>
            </a:r>
            <a:r>
              <a:rPr lang="zh-TW" altLang="en-US" dirty="0"/>
              <a:t> </a:t>
            </a:r>
            <a:r>
              <a:rPr lang="en-US" altLang="zh-TW" dirty="0"/>
              <a:t>text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F364A2-ADF1-534B-8905-C04CE046F76F}"/>
              </a:ext>
            </a:extLst>
          </p:cNvPr>
          <p:cNvSpPr/>
          <p:nvPr userDrawn="1"/>
        </p:nvSpPr>
        <p:spPr>
          <a:xfrm>
            <a:off x="760010" y="2814713"/>
            <a:ext cx="4259203" cy="17117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>
              <a:lnSpc>
                <a:spcPts val="1360"/>
              </a:lnSpc>
            </a:pPr>
            <a:endParaRPr lang="en-US" sz="1050" dirty="0">
              <a:solidFill>
                <a:srgbClr val="EF8019"/>
              </a:solidFill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22354FA5-7446-2F46-AABF-B3C7503AD67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77163" y="3560071"/>
            <a:ext cx="3816424" cy="793653"/>
          </a:xfrm>
          <a:prstGeom prst="rect">
            <a:avLst/>
          </a:prstGeom>
        </p:spPr>
        <p:txBody>
          <a:bodyPr lIns="0" tIns="0" rIns="0" bIns="36000">
            <a:normAutofit/>
          </a:bodyPr>
          <a:lstStyle>
            <a:lvl1pPr marL="0" indent="0" algn="r">
              <a:lnSpc>
                <a:spcPct val="110000"/>
              </a:lnSpc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TW" dirty="0"/>
              <a:t>Click</a:t>
            </a:r>
            <a:r>
              <a:rPr lang="zh-TW" altLang="en-US" dirty="0"/>
              <a:t> </a:t>
            </a:r>
            <a:r>
              <a:rPr lang="en-US" altLang="zh-TW" dirty="0"/>
              <a:t>to</a:t>
            </a:r>
            <a:r>
              <a:rPr lang="zh-TW" altLang="en-US" dirty="0"/>
              <a:t> </a:t>
            </a:r>
            <a:r>
              <a:rPr lang="en-US" altLang="zh-TW" dirty="0"/>
              <a:t>edit</a:t>
            </a:r>
            <a:r>
              <a:rPr lang="zh-TW" altLang="en-US" dirty="0"/>
              <a:t> </a:t>
            </a:r>
            <a:r>
              <a:rPr lang="en-US" altLang="zh-TW" dirty="0"/>
              <a:t>text</a:t>
            </a:r>
            <a:endParaRPr lang="en-US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1DD5F695-F9B2-CE41-BC61-21FDFA514AD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77163" y="3059923"/>
            <a:ext cx="3816425" cy="254938"/>
          </a:xfrm>
          <a:prstGeom prst="rect">
            <a:avLst/>
          </a:prstGeom>
        </p:spPr>
        <p:txBody>
          <a:bodyPr lIns="0" tIns="0" rIns="0" bIns="36000" anchor="ctr" anchorCtr="0">
            <a:spAutoFit/>
          </a:bodyPr>
          <a:lstStyle>
            <a:lvl1pPr marL="0" indent="0" algn="r">
              <a:lnSpc>
                <a:spcPct val="110000"/>
              </a:lnSpc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TW" dirty="0"/>
              <a:t>Click</a:t>
            </a:r>
            <a:r>
              <a:rPr lang="zh-TW" altLang="en-US" dirty="0"/>
              <a:t> </a:t>
            </a:r>
            <a:r>
              <a:rPr lang="en-US" altLang="zh-TW" dirty="0"/>
              <a:t>to</a:t>
            </a:r>
            <a:r>
              <a:rPr lang="zh-TW" altLang="en-US" dirty="0"/>
              <a:t> </a:t>
            </a:r>
            <a:r>
              <a:rPr lang="en-US" altLang="zh-TW" dirty="0"/>
              <a:t>edit</a:t>
            </a:r>
            <a:r>
              <a:rPr lang="zh-TW" altLang="en-US" dirty="0"/>
              <a:t> </a:t>
            </a:r>
            <a:r>
              <a:rPr lang="en-US" altLang="zh-TW" dirty="0"/>
              <a:t>Headline</a:t>
            </a:r>
            <a:endParaRPr lang="en-US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0897AC13-5667-1E45-94EE-791ECB62C6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48654" y="4767263"/>
            <a:ext cx="4956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5038817A-EC8C-9741-B890-B425668681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0995AE9-D81D-AB48-9821-3C3E559DA5C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69756" y="143319"/>
            <a:ext cx="1258700" cy="5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386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4238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94" r:id="rId4"/>
    <p:sldLayoutId id="2147483664" r:id="rId5"/>
    <p:sldLayoutId id="2147483665" r:id="rId6"/>
    <p:sldLayoutId id="2147483666" r:id="rId7"/>
    <p:sldLayoutId id="2147483669" r:id="rId8"/>
    <p:sldLayoutId id="2147483667" r:id="rId9"/>
    <p:sldLayoutId id="2147483668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95" r:id="rId18"/>
    <p:sldLayoutId id="2147483678" r:id="rId19"/>
    <p:sldLayoutId id="2147483677" r:id="rId20"/>
    <p:sldLayoutId id="2147483679" r:id="rId21"/>
    <p:sldLayoutId id="2147483696" r:id="rId22"/>
    <p:sldLayoutId id="2147483680" r:id="rId23"/>
    <p:sldLayoutId id="2147483681" r:id="rId2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31" userDrawn="1">
          <p15:clr>
            <a:srgbClr val="F26B43"/>
          </p15:clr>
        </p15:guide>
        <p15:guide id="2" orient="horz" pos="758" userDrawn="1">
          <p15:clr>
            <a:srgbClr val="F26B43"/>
          </p15:clr>
        </p15:guide>
        <p15:guide id="3" pos="476" userDrawn="1">
          <p15:clr>
            <a:srgbClr val="F26B43"/>
          </p15:clr>
        </p15:guide>
        <p15:guide id="4" pos="52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a.org.hk/tc/supervision/reg_ins_intermediaries/files/FAQ_CPD_12.06.2020rev_Chi.pdf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5EBCD5B-6308-3445-8070-C9CB1A1711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5650" y="3145195"/>
            <a:ext cx="4392414" cy="322515"/>
          </a:xfrm>
        </p:spPr>
        <p:txBody>
          <a:bodyPr/>
          <a:lstStyle/>
          <a:p>
            <a:r>
              <a:rPr lang="zh-TW" altLang="en-US" dirty="0">
                <a:ea typeface="Microsoft JhengHei" panose="020B0604030504040204" pitchFamily="34" charset="-120"/>
              </a:rPr>
              <a:t>保險業監管局</a:t>
            </a:r>
            <a:endParaRPr lang="en-US" dirty="0">
              <a:ea typeface="Microsoft JhengHei" panose="020B0604030504040204" pitchFamily="34" charset="-12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BD7915-ABAD-7642-88D7-68DE4E099B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5650" y="3481232"/>
            <a:ext cx="4949903" cy="275900"/>
          </a:xfrm>
        </p:spPr>
        <p:txBody>
          <a:bodyPr/>
          <a:lstStyle/>
          <a:p>
            <a:r>
              <a:rPr lang="ja-JP" altLang="en-US" dirty="0">
                <a:ea typeface="Microsoft JhengHei" panose="020B0604030504040204" pitchFamily="34" charset="-120"/>
              </a:rPr>
              <a:t>市場行為部</a:t>
            </a:r>
            <a:endParaRPr lang="en-US" dirty="0">
              <a:ea typeface="Microsoft JhengHei" panose="020B0604030504040204" pitchFamily="34" charset="-12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989B41-614A-1F4F-81A2-4D696EB603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ja-JP" altLang="en-US" dirty="0">
                <a:latin typeface="+mj-lt"/>
                <a:ea typeface="Microsoft JhengHei" panose="020B0604030504040204" pitchFamily="34" charset="-120"/>
              </a:rPr>
              <a:t>二零二一年六月</a:t>
            </a:r>
            <a:endParaRPr lang="en-US" dirty="0">
              <a:latin typeface="+mj-lt"/>
              <a:ea typeface="Microsoft JhengHei" panose="020B0604030504040204" pitchFamily="34" charset="-12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D613F5-B542-5F49-90B7-DA0F6B095FC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55650" y="1533128"/>
            <a:ext cx="5695600" cy="1141156"/>
          </a:xfrm>
        </p:spPr>
        <p:txBody>
          <a:bodyPr/>
          <a:lstStyle/>
          <a:p>
            <a:r>
              <a:rPr lang="zh-TW" altLang="en-US" dirty="0">
                <a:latin typeface="+mj-lt"/>
                <a:ea typeface="Microsoft JhengHei" panose="020B0604030504040204" pitchFamily="34" charset="-120"/>
              </a:rPr>
              <a:t>持續專業培訓知多</a:t>
            </a:r>
            <a:r>
              <a:rPr lang="en-US" altLang="zh-TW" dirty="0">
                <a:latin typeface="+mj-lt"/>
                <a:ea typeface="Microsoft JhengHei" panose="020B0604030504040204" pitchFamily="34" charset="-120"/>
              </a:rPr>
              <a:t>D</a:t>
            </a:r>
            <a:r>
              <a:rPr lang="zh-TW" altLang="en-US" dirty="0">
                <a:latin typeface="+mj-lt"/>
                <a:ea typeface="Microsoft JhengHei" panose="020B0604030504040204" pitchFamily="34" charset="-120"/>
              </a:rPr>
              <a:t>系列</a:t>
            </a:r>
            <a:endParaRPr lang="en-US" dirty="0" smtClean="0">
              <a:latin typeface="+mj-lt"/>
              <a:ea typeface="Microsoft JhengHei" panose="020B0604030504040204" pitchFamily="34" charset="-120"/>
            </a:endParaRPr>
          </a:p>
          <a:p>
            <a:r>
              <a:rPr lang="ja-JP" altLang="en-US" sz="1600" dirty="0">
                <a:ea typeface="Microsoft JhengHei" panose="020B0604030504040204" pitchFamily="34" charset="-120"/>
              </a:rPr>
              <a:t>短</a:t>
            </a:r>
            <a:r>
              <a:rPr lang="ja-JP" altLang="en-US" sz="1600" dirty="0" smtClean="0">
                <a:ea typeface="Microsoft JhengHei" panose="020B0604030504040204" pitchFamily="34" charset="-120"/>
              </a:rPr>
              <a:t>片</a:t>
            </a:r>
            <a:r>
              <a:rPr lang="en-US" sz="1600" smtClean="0">
                <a:latin typeface="+mj-lt"/>
                <a:ea typeface="Microsoft JhengHei" panose="020B0604030504040204" pitchFamily="34" charset="-120"/>
              </a:rPr>
              <a:t>4</a:t>
            </a:r>
            <a:endParaRPr lang="en-US" sz="1600" dirty="0" smtClean="0">
              <a:latin typeface="+mj-lt"/>
              <a:ea typeface="Microsoft JhengHei" panose="020B0604030504040204" pitchFamily="34" charset="-12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 sz="1600" dirty="0">
                <a:latin typeface="+mj-lt"/>
                <a:ea typeface="Microsoft JhengHei" panose="020B0604030504040204" pitchFamily="34" charset="-120"/>
              </a:rPr>
              <a:t>個人持牌人的牌照如持續暫時吊銷達</a:t>
            </a:r>
            <a:r>
              <a:rPr lang="en-US" altLang="zh-TW" sz="1600" dirty="0">
                <a:latin typeface="+mj-lt"/>
                <a:ea typeface="Microsoft JhengHei" panose="020B0604030504040204" pitchFamily="34" charset="-120"/>
              </a:rPr>
              <a:t>180</a:t>
            </a:r>
            <a:r>
              <a:rPr lang="zh-TW" altLang="en-US" sz="1600" dirty="0">
                <a:latin typeface="+mj-lt"/>
                <a:ea typeface="Microsoft JhengHei" panose="020B0604030504040204" pitchFamily="34" charset="-120"/>
              </a:rPr>
              <a:t>日</a:t>
            </a:r>
            <a:r>
              <a:rPr lang="zh-TW" altLang="en-US" sz="1600" dirty="0" smtClean="0">
                <a:latin typeface="+mj-lt"/>
                <a:ea typeface="Microsoft JhengHei" panose="020B0604030504040204" pitchFamily="34" charset="-120"/>
              </a:rPr>
              <a:t>而撤</a:t>
            </a:r>
            <a:r>
              <a:rPr lang="zh-TW" altLang="en-US" sz="1600" dirty="0">
                <a:latin typeface="+mj-lt"/>
                <a:ea typeface="Microsoft JhengHei" panose="020B0604030504040204" pitchFamily="34" charset="-120"/>
              </a:rPr>
              <a:t>銷，應如何計算所需的持續專業培訓時數？</a:t>
            </a:r>
            <a:endParaRPr lang="en-US" sz="1600" dirty="0">
              <a:latin typeface="+mj-lt"/>
              <a:ea typeface="Microsoft JhengHei" panose="020B0604030504040204" pitchFamily="34" charset="-12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51D447D-37F2-4F44-B68F-7876C24DF320}"/>
              </a:ext>
            </a:extLst>
          </p:cNvPr>
          <p:cNvCxnSpPr>
            <a:cxnSpLocks/>
          </p:cNvCxnSpPr>
          <p:nvPr/>
        </p:nvCxnSpPr>
        <p:spPr>
          <a:xfrm>
            <a:off x="755650" y="2902899"/>
            <a:ext cx="43924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1379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533D47-4417-244B-B914-DFA3D200D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5646" y="1289557"/>
            <a:ext cx="7511789" cy="317775"/>
          </a:xfrm>
        </p:spPr>
        <p:txBody>
          <a:bodyPr/>
          <a:lstStyle/>
          <a:p>
            <a:pPr algn="just"/>
            <a:r>
              <a:rPr lang="zh-TW" altLang="en-US" dirty="0">
                <a:solidFill>
                  <a:srgbClr val="0069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根據</a:t>
            </a:r>
            <a:r>
              <a:rPr lang="zh-TW" altLang="en-US" dirty="0">
                <a:solidFill>
                  <a:srgbClr val="0069B5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與持續專業培訓相關的常見問題</a:t>
            </a:r>
            <a:r>
              <a:rPr lang="en-US" altLang="zh-TW" dirty="0">
                <a:solidFill>
                  <a:srgbClr val="0069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A4(d)</a:t>
            </a:r>
            <a:r>
              <a:rPr lang="zh-TW" altLang="en-US" dirty="0">
                <a:solidFill>
                  <a:srgbClr val="0069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endParaRPr lang="en-US" dirty="0">
              <a:solidFill>
                <a:srgbClr val="0069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B4B001-A5EC-3A49-B594-D928077559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38817A-EC8C-9741-B890-B4256686810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E3613536-64DC-C24B-8877-34786ED559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5646" y="2009002"/>
            <a:ext cx="7576500" cy="834839"/>
          </a:xfrm>
        </p:spPr>
        <p:txBody>
          <a:bodyPr/>
          <a:lstStyle/>
          <a:p>
            <a:pPr algn="just"/>
            <a:r>
              <a:rPr lang="zh-TW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在新監管制度下，如個人持牌人不再獲任何主事人委任，或者委任該個人持牌人的主事人牌照已暫時吊銷（如適用），該個人持牌人的牌照會根據</a:t>
            </a:r>
            <a:r>
              <a:rPr lang="en-US" altLang="zh-TW" sz="1600" b="1" dirty="0">
                <a:latin typeface="Arial" panose="020B0604020202020204" pitchFamily="34" charset="0"/>
                <a:cs typeface="Arial" panose="020B0604020202020204" pitchFamily="34" charset="0"/>
              </a:rPr>
              <a:t>《</a:t>
            </a:r>
            <a:r>
              <a:rPr lang="zh-TW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保險業條例</a:t>
            </a:r>
            <a:r>
              <a:rPr lang="en-US" altLang="zh-TW" sz="1600" b="1" dirty="0">
                <a:latin typeface="Arial" panose="020B0604020202020204" pitchFamily="34" charset="0"/>
                <a:cs typeface="Arial" panose="020B0604020202020204" pitchFamily="34" charset="0"/>
              </a:rPr>
              <a:t>》</a:t>
            </a:r>
            <a:r>
              <a:rPr lang="zh-TW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第</a:t>
            </a:r>
            <a:r>
              <a:rPr lang="en-US" altLang="zh-TW" sz="1600" b="1" dirty="0">
                <a:latin typeface="Arial" panose="020B0604020202020204" pitchFamily="34" charset="0"/>
                <a:cs typeface="Arial" panose="020B0604020202020204" pitchFamily="34" charset="0"/>
              </a:rPr>
              <a:t>64ZI</a:t>
            </a:r>
            <a:r>
              <a:rPr lang="zh-TW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、</a:t>
            </a:r>
            <a:r>
              <a:rPr lang="en-US" altLang="zh-TW" sz="1600" b="1" dirty="0">
                <a:latin typeface="Arial" panose="020B0604020202020204" pitchFamily="34" charset="0"/>
                <a:cs typeface="Arial" panose="020B0604020202020204" pitchFamily="34" charset="0"/>
              </a:rPr>
              <a:t>64ZJ</a:t>
            </a:r>
            <a:r>
              <a:rPr lang="zh-TW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或</a:t>
            </a:r>
            <a:r>
              <a:rPr lang="en-US" altLang="zh-TW" sz="1600" b="1" smtClean="0">
                <a:latin typeface="Arial" panose="020B0604020202020204" pitchFamily="34" charset="0"/>
                <a:cs typeface="Arial" panose="020B0604020202020204" pitchFamily="34" charset="0"/>
              </a:rPr>
              <a:t>64ZK</a:t>
            </a:r>
            <a:r>
              <a:rPr lang="zh-TW" altLang="en-US" sz="1600" b="1" smtClean="0">
                <a:latin typeface="Arial" panose="020B0604020202020204" pitchFamily="34" charset="0"/>
                <a:cs typeface="Arial" panose="020B0604020202020204" pitchFamily="34" charset="0"/>
              </a:rPr>
              <a:t>條</a:t>
            </a:r>
            <a:r>
              <a:rPr lang="zh-TW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暫時吊銷。</a:t>
            </a:r>
            <a:endParaRPr lang="en-HK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E3613536-64DC-C24B-8877-34786ED559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5650" y="3245511"/>
            <a:ext cx="7576500" cy="516616"/>
          </a:xfrm>
        </p:spPr>
        <p:txBody>
          <a:bodyPr/>
          <a:lstStyle/>
          <a:p>
            <a:pPr algn="just"/>
            <a:r>
              <a:rPr lang="zh-TW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如個人持牌人的牌照持續暫時吊銷達</a:t>
            </a:r>
            <a:r>
              <a:rPr lang="en-US" altLang="zh-TW" sz="1600" b="1" dirty="0">
                <a:latin typeface="Arial" panose="020B0604020202020204" pitchFamily="34" charset="0"/>
                <a:cs typeface="Arial" panose="020B0604020202020204" pitchFamily="34" charset="0"/>
              </a:rPr>
              <a:t>180</a:t>
            </a:r>
            <a:r>
              <a:rPr lang="zh-TW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日，則該個人持牌人的牌照在該期間屆滿時撤銷。在此情況下：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9185CA7-F5DD-B641-9B5E-B1DDE68DC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49" y="289775"/>
            <a:ext cx="5809111" cy="536356"/>
          </a:xfrm>
        </p:spPr>
        <p:txBody>
          <a:bodyPr>
            <a:noAutofit/>
          </a:bodyPr>
          <a:lstStyle/>
          <a:p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個人持牌人的牌照如持續暫時吊銷達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180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日</a:t>
            </a:r>
            <a:r>
              <a:rPr lang="zh-TW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而撤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銷，應如何計算所需的持續專業培訓時數？</a:t>
            </a:r>
            <a:endParaRPr lang="en-US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E3613536-64DC-C24B-8877-34786ED559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15074" y="4163797"/>
            <a:ext cx="7317076" cy="438789"/>
          </a:xfrm>
        </p:spPr>
        <p:txBody>
          <a:bodyPr/>
          <a:lstStyle/>
          <a:p>
            <a:pPr algn="just"/>
            <a:r>
              <a:rPr lang="zh-TW" alt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由個人持牌人的牌照撤銷該日起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，由於該名人士不再被視為個人持牌人，因此</a:t>
            </a:r>
            <a:r>
              <a:rPr lang="zh-TW" alt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無須遵守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持續專業培訓規定。</a:t>
            </a:r>
            <a:endParaRPr lang="en-H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668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533D47-4417-244B-B914-DFA3D200D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5650" y="1179130"/>
            <a:ext cx="7511789" cy="317775"/>
          </a:xfrm>
        </p:spPr>
        <p:txBody>
          <a:bodyPr/>
          <a:lstStyle/>
          <a:p>
            <a:pPr algn="just"/>
            <a:r>
              <a:rPr lang="ja-JP" altLang="en-US" dirty="0">
                <a:ea typeface="Microsoft JhengHei" panose="020B0604030504040204" pitchFamily="34" charset="-120"/>
                <a:cs typeface="Arial" panose="020B0604020202020204" pitchFamily="34" charset="0"/>
              </a:rPr>
              <a:t>例</a:t>
            </a:r>
            <a:r>
              <a:rPr lang="en-US" altLang="ja-JP" dirty="0">
                <a:ea typeface="Microsoft JhengHei" panose="020B0604030504040204" pitchFamily="34" charset="-120"/>
                <a:cs typeface="Arial" panose="020B0604020202020204" pitchFamily="34" charset="0"/>
              </a:rPr>
              <a:t>1</a:t>
            </a:r>
            <a:r>
              <a:rPr lang="zh-TW" altLang="en-US" dirty="0">
                <a:cs typeface="Arial" panose="020B0604020202020204" pitchFamily="34" charset="0"/>
              </a:rPr>
              <a:t>：</a:t>
            </a:r>
            <a:endParaRPr lang="en-HK" dirty="0"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B4B001-A5EC-3A49-B594-D928077559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38817A-EC8C-9741-B890-B4256686810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E3613536-64DC-C24B-8877-34786ED559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5650" y="3776417"/>
            <a:ext cx="7576500" cy="782485"/>
          </a:xfrm>
        </p:spPr>
        <p:txBody>
          <a:bodyPr/>
          <a:lstStyle/>
          <a:p>
            <a:pPr algn="just"/>
            <a:r>
              <a:rPr lang="zh-TW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該個人持牌人的牌照被暫時吊銷滿</a:t>
            </a:r>
            <a:r>
              <a:rPr lang="en-US" altLang="zh-TW" sz="1600" b="1" dirty="0">
                <a:latin typeface="Arial" panose="020B0604020202020204" pitchFamily="34" charset="0"/>
                <a:cs typeface="Arial" panose="020B0604020202020204" pitchFamily="34" charset="0"/>
              </a:rPr>
              <a:t>180</a:t>
            </a:r>
            <a:r>
              <a:rPr lang="zh-TW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日（</a:t>
            </a:r>
            <a:r>
              <a:rPr lang="en-US" altLang="zh-TW" sz="1600" b="1" dirty="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r>
              <a:rPr lang="zh-TW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年</a:t>
            </a:r>
            <a:r>
              <a:rPr lang="en-US" altLang="zh-TW" sz="1600" b="1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zh-TW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月</a:t>
            </a:r>
            <a:r>
              <a:rPr lang="en-US" altLang="zh-TW" sz="1600" b="1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zh-TW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日至</a:t>
            </a:r>
            <a:r>
              <a:rPr lang="en-US" altLang="zh-TW" sz="1600" b="1" dirty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r>
              <a:rPr lang="zh-TW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年</a:t>
            </a:r>
            <a:r>
              <a:rPr lang="en-US" altLang="zh-TW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zh-TW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月</a:t>
            </a:r>
            <a:r>
              <a:rPr lang="en-US" altLang="zh-TW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zh-TW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日）</a:t>
            </a:r>
            <a:r>
              <a:rPr lang="zh-TW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，而暫時吊銷亦於</a:t>
            </a:r>
            <a:r>
              <a:rPr lang="en-US" altLang="zh-TW" sz="1600" b="1" dirty="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r>
              <a:rPr lang="zh-TW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年</a:t>
            </a:r>
            <a:r>
              <a:rPr lang="en-US" altLang="zh-TW" sz="16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zh-TW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月</a:t>
            </a:r>
            <a:r>
              <a:rPr lang="en-US" altLang="zh-TW" sz="1600" b="1" dirty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zh-TW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日後發生。因此，該牌照在</a:t>
            </a:r>
            <a:r>
              <a:rPr lang="en-US" altLang="zh-TW" sz="1600" b="1" dirty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r>
              <a:rPr lang="zh-TW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年</a:t>
            </a:r>
            <a:r>
              <a:rPr lang="en-US" altLang="zh-TW" sz="16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zh-TW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月</a:t>
            </a:r>
            <a:r>
              <a:rPr lang="en-US" altLang="zh-TW" sz="16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zh-TW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日被撤銷。 該個人持牌人於</a:t>
            </a:r>
            <a:r>
              <a:rPr lang="en-US" altLang="zh-TW" sz="1600" b="1" dirty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r>
              <a:rPr lang="zh-TW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年</a:t>
            </a:r>
            <a:r>
              <a:rPr lang="en-US" altLang="zh-TW" sz="16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zh-TW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月</a:t>
            </a:r>
            <a:r>
              <a:rPr lang="en-US" altLang="zh-TW" sz="16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zh-TW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日起</a:t>
            </a:r>
            <a:r>
              <a:rPr lang="zh-TW" altLang="en-US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無須遵守</a:t>
            </a:r>
            <a:r>
              <a:rPr lang="zh-TW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持續專業培訓規定。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9185CA7-F5DD-B641-9B5E-B1DDE68DC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49" y="289775"/>
            <a:ext cx="5809111" cy="536356"/>
          </a:xfrm>
        </p:spPr>
        <p:txBody>
          <a:bodyPr>
            <a:noAutofit/>
          </a:bodyPr>
          <a:lstStyle/>
          <a:p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個人持牌人的牌照如持續暫時吊銷達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180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日</a:t>
            </a:r>
            <a:r>
              <a:rPr lang="zh-TW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而撤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銷，應如何計算所需的持續專業培訓時數？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755650" y="1847343"/>
            <a:ext cx="8133008" cy="1693545"/>
            <a:chOff x="755650" y="2174411"/>
            <a:chExt cx="8133008" cy="1693545"/>
          </a:xfrm>
        </p:grpSpPr>
        <p:graphicFrame>
          <p:nvGraphicFramePr>
            <p:cNvPr id="12" name="Diagram 11"/>
            <p:cNvGraphicFramePr/>
            <p:nvPr>
              <p:extLst>
                <p:ext uri="{D42A27DB-BD31-4B8C-83A1-F6EECF244321}">
                  <p14:modId xmlns:p14="http://schemas.microsoft.com/office/powerpoint/2010/main" val="3251018506"/>
                </p:ext>
              </p:extLst>
            </p:nvPr>
          </p:nvGraphicFramePr>
          <p:xfrm>
            <a:off x="755650" y="2174411"/>
            <a:ext cx="8133008" cy="169354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3" name="Oval 12"/>
            <p:cNvSpPr/>
            <p:nvPr/>
          </p:nvSpPr>
          <p:spPr>
            <a:xfrm>
              <a:off x="4285113" y="3192426"/>
              <a:ext cx="1440923" cy="563143"/>
            </a:xfrm>
            <a:prstGeom prst="ellipse">
              <a:avLst/>
            </a:prstGeom>
            <a:noFill/>
            <a:ln w="12700" cap="flat" cmpd="sng" algn="ctr">
              <a:solidFill>
                <a:srgbClr val="A4C625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75280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533D47-4417-244B-B914-DFA3D200D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5650" y="964556"/>
            <a:ext cx="7511789" cy="317775"/>
          </a:xfrm>
        </p:spPr>
        <p:txBody>
          <a:bodyPr/>
          <a:lstStyle/>
          <a:p>
            <a:pPr algn="just"/>
            <a:r>
              <a:rPr lang="ja-JP" altLang="en-US" dirty="0">
                <a:ea typeface="Microsoft JhengHei" panose="020B0604030504040204" pitchFamily="34" charset="-120"/>
                <a:cs typeface="Arial" panose="020B0604020202020204" pitchFamily="34" charset="0"/>
              </a:rPr>
              <a:t>例</a:t>
            </a:r>
            <a:r>
              <a:rPr lang="en-US" altLang="ja-JP" dirty="0">
                <a:ea typeface="Microsoft JhengHei" panose="020B0604030504040204" pitchFamily="34" charset="-120"/>
                <a:cs typeface="Arial" panose="020B0604020202020204" pitchFamily="34" charset="0"/>
              </a:rPr>
              <a:t>1</a:t>
            </a:r>
            <a:r>
              <a:rPr lang="zh-TW" altLang="en-US" dirty="0">
                <a:cs typeface="Arial" panose="020B0604020202020204" pitchFamily="34" charset="0"/>
              </a:rPr>
              <a:t>：</a:t>
            </a:r>
            <a:endParaRPr lang="en-HK" dirty="0"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B4B001-A5EC-3A49-B594-D928077559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38817A-EC8C-9741-B890-B4256686810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E3613536-64DC-C24B-8877-34786ED559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5650" y="3948945"/>
            <a:ext cx="7576500" cy="503133"/>
          </a:xfrm>
        </p:spPr>
        <p:txBody>
          <a:bodyPr/>
          <a:lstStyle/>
          <a:p>
            <a:pPr algn="just"/>
            <a:r>
              <a:rPr lang="zh-TW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該個人持牌人其後於</a:t>
            </a:r>
            <a:r>
              <a:rPr lang="en-US" altLang="zh-TW" sz="1600" b="1" dirty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r>
              <a:rPr lang="zh-TW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年</a:t>
            </a:r>
            <a:r>
              <a:rPr lang="en-US" altLang="zh-TW" sz="16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zh-TW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月</a:t>
            </a:r>
            <a:r>
              <a:rPr lang="en-US" altLang="zh-TW" sz="1600" b="1" dirty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zh-TW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日獲保監局新發牌，因此計算持續專業培訓時數的開始日期為</a:t>
            </a:r>
            <a:r>
              <a:rPr lang="en-US" altLang="zh-TW" sz="1600" b="1" dirty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r>
              <a:rPr lang="zh-TW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年</a:t>
            </a:r>
            <a:r>
              <a:rPr lang="en-US" altLang="zh-TW" sz="16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zh-TW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月</a:t>
            </a:r>
            <a:r>
              <a:rPr lang="en-US" altLang="zh-TW" sz="1600" b="1" dirty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zh-TW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日</a:t>
            </a:r>
            <a:r>
              <a:rPr lang="zh-TW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endParaRPr lang="zh-TW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9185CA7-F5DD-B641-9B5E-B1DDE68DC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289775"/>
            <a:ext cx="5815418" cy="536356"/>
          </a:xfrm>
        </p:spPr>
        <p:txBody>
          <a:bodyPr>
            <a:noAutofit/>
          </a:bodyPr>
          <a:lstStyle/>
          <a:p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個人持牌人的牌照如持續暫時吊銷達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180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日</a:t>
            </a:r>
            <a:r>
              <a:rPr lang="zh-TW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而撤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銷，應如何計算所需的持續專業培訓時數？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755650" y="1852905"/>
            <a:ext cx="8133008" cy="1693545"/>
            <a:chOff x="755650" y="2689335"/>
            <a:chExt cx="8133008" cy="1693545"/>
          </a:xfrm>
        </p:grpSpPr>
        <p:graphicFrame>
          <p:nvGraphicFramePr>
            <p:cNvPr id="12" name="Diagram 11"/>
            <p:cNvGraphicFramePr/>
            <p:nvPr>
              <p:extLst>
                <p:ext uri="{D42A27DB-BD31-4B8C-83A1-F6EECF244321}">
                  <p14:modId xmlns:p14="http://schemas.microsoft.com/office/powerpoint/2010/main" val="1031365915"/>
                </p:ext>
              </p:extLst>
            </p:nvPr>
          </p:nvGraphicFramePr>
          <p:xfrm>
            <a:off x="755650" y="2689335"/>
            <a:ext cx="8133008" cy="169354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3" name="Oval 12"/>
            <p:cNvSpPr/>
            <p:nvPr/>
          </p:nvSpPr>
          <p:spPr>
            <a:xfrm>
              <a:off x="5597381" y="2765029"/>
              <a:ext cx="1440923" cy="619157"/>
            </a:xfrm>
            <a:prstGeom prst="ellipse">
              <a:avLst/>
            </a:prstGeom>
            <a:noFill/>
            <a:ln w="12700" cap="flat" cmpd="sng" algn="ctr">
              <a:solidFill>
                <a:srgbClr val="A4C625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62696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533D47-4417-244B-B914-DFA3D200D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5650" y="935416"/>
            <a:ext cx="7511789" cy="317775"/>
          </a:xfrm>
        </p:spPr>
        <p:txBody>
          <a:bodyPr/>
          <a:lstStyle/>
          <a:p>
            <a:pPr algn="just"/>
            <a:r>
              <a:rPr lang="ja-JP" altLang="en-US" dirty="0">
                <a:ea typeface="Microsoft JhengHei" panose="020B0604030504040204" pitchFamily="34" charset="-120"/>
                <a:cs typeface="Arial" panose="020B0604020202020204" pitchFamily="34" charset="0"/>
              </a:rPr>
              <a:t>例</a:t>
            </a:r>
            <a:r>
              <a:rPr lang="en-US" altLang="ja-JP" dirty="0">
                <a:ea typeface="Microsoft JhengHei" panose="020B0604030504040204" pitchFamily="34" charset="-120"/>
                <a:cs typeface="Arial" panose="020B0604020202020204" pitchFamily="34" charset="0"/>
              </a:rPr>
              <a:t>1</a:t>
            </a:r>
            <a:r>
              <a:rPr lang="zh-TW" altLang="en-US" dirty="0">
                <a:cs typeface="Arial" panose="020B0604020202020204" pitchFamily="34" charset="0"/>
              </a:rPr>
              <a:t>：</a:t>
            </a:r>
            <a:endParaRPr lang="en-HK" dirty="0"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B4B001-A5EC-3A49-B594-D928077559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38817A-EC8C-9741-B890-B4256686810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9185CA7-F5DD-B641-9B5E-B1DDE68DC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289775"/>
            <a:ext cx="5821724" cy="536356"/>
          </a:xfrm>
        </p:spPr>
        <p:txBody>
          <a:bodyPr>
            <a:noAutofit/>
          </a:bodyPr>
          <a:lstStyle/>
          <a:p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個人持牌人的牌照如持續暫時吊銷達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180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日</a:t>
            </a:r>
            <a:r>
              <a:rPr lang="zh-TW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而撤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銷，應如何計算所需的持續專業培訓時數？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6CDA78F-0222-2C46-BF33-D30E29FF88D0}"/>
              </a:ext>
            </a:extLst>
          </p:cNvPr>
          <p:cNvSpPr txBox="1"/>
          <p:nvPr/>
        </p:nvSpPr>
        <p:spPr>
          <a:xfrm>
            <a:off x="3737457" y="3961723"/>
            <a:ext cx="1548172" cy="205629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pPr marL="182563" indent="-173038">
              <a:lnSpc>
                <a:spcPct val="110000"/>
              </a:lnSpc>
              <a:buBlip>
                <a:blip r:embed="rId2"/>
              </a:buBlip>
            </a:pPr>
            <a:r>
              <a:rPr lang="en-US" altLang="ja-JP" sz="1000" dirty="0" smtClean="0">
                <a:solidFill>
                  <a:schemeClr val="accent1"/>
                </a:solidFill>
                <a:latin typeface="+mj-lt"/>
                <a:ea typeface="Microsoft JhengHei" panose="020B0604030504040204" pitchFamily="34" charset="-120"/>
                <a:cs typeface="Arial" panose="020B0604020202020204" pitchFamily="34" charset="0"/>
              </a:rPr>
              <a:t>《</a:t>
            </a:r>
            <a:r>
              <a:rPr lang="ja-JP" altLang="en-US" sz="1000" dirty="0" smtClean="0">
                <a:solidFill>
                  <a:schemeClr val="accent1"/>
                </a:solidFill>
                <a:latin typeface="+mj-lt"/>
                <a:ea typeface="Microsoft JhengHei" panose="020B0604030504040204" pitchFamily="34" charset="-120"/>
                <a:cs typeface="Arial" panose="020B0604020202020204" pitchFamily="34" charset="0"/>
              </a:rPr>
              <a:t>指引</a:t>
            </a:r>
            <a:r>
              <a:rPr lang="en-US" altLang="ja-JP" sz="1000" dirty="0" smtClean="0">
                <a:solidFill>
                  <a:schemeClr val="accent1"/>
                </a:solidFill>
                <a:latin typeface="+mj-lt"/>
                <a:ea typeface="Microsoft JhengHei" panose="020B0604030504040204" pitchFamily="34" charset="-120"/>
                <a:cs typeface="Arial" panose="020B0604020202020204" pitchFamily="34" charset="0"/>
              </a:rPr>
              <a:t>24》</a:t>
            </a:r>
            <a:r>
              <a:rPr lang="ja-JP" altLang="en-US" sz="1000" dirty="0" smtClean="0">
                <a:solidFill>
                  <a:schemeClr val="accent1"/>
                </a:solidFill>
                <a:latin typeface="+mj-lt"/>
                <a:ea typeface="Microsoft JhengHei" panose="020B0604030504040204" pitchFamily="34" charset="-120"/>
                <a:cs typeface="Arial" panose="020B0604020202020204" pitchFamily="34" charset="0"/>
              </a:rPr>
              <a:t>附件</a:t>
            </a:r>
            <a:r>
              <a:rPr lang="en-US" altLang="ja-JP" sz="1000" dirty="0" smtClean="0">
                <a:solidFill>
                  <a:schemeClr val="accent1"/>
                </a:solidFill>
                <a:latin typeface="+mj-lt"/>
                <a:ea typeface="Microsoft JhengHei" panose="020B0604030504040204" pitchFamily="34" charset="-120"/>
                <a:cs typeface="Arial" panose="020B0604020202020204" pitchFamily="34" charset="0"/>
              </a:rPr>
              <a:t>3</a:t>
            </a:r>
            <a:r>
              <a:rPr lang="ja-JP" altLang="en-US" sz="1000" dirty="0" smtClean="0">
                <a:solidFill>
                  <a:schemeClr val="accent1"/>
                </a:solidFill>
                <a:latin typeface="+mj-lt"/>
                <a:ea typeface="Microsoft JhengHei" panose="020B0604030504040204" pitchFamily="34" charset="-120"/>
                <a:cs typeface="Arial" panose="020B0604020202020204" pitchFamily="34" charset="0"/>
              </a:rPr>
              <a:t>表</a:t>
            </a:r>
            <a:r>
              <a:rPr lang="en-US" altLang="ja-JP" sz="1000" dirty="0" smtClean="0">
                <a:solidFill>
                  <a:schemeClr val="accent1"/>
                </a:solidFill>
                <a:latin typeface="+mj-lt"/>
                <a:ea typeface="Microsoft JhengHei" panose="020B0604030504040204" pitchFamily="34" charset="-120"/>
                <a:cs typeface="Arial" panose="020B0604020202020204" pitchFamily="34" charset="0"/>
              </a:rPr>
              <a:t>(3)</a:t>
            </a:r>
            <a:endParaRPr lang="en-US" sz="1000" dirty="0">
              <a:solidFill>
                <a:schemeClr val="accent1"/>
              </a:solidFill>
              <a:latin typeface="+mj-lt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8343" y="998954"/>
            <a:ext cx="5486400" cy="2876288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E3613536-64DC-C24B-8877-34786ED559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5650" y="4305911"/>
            <a:ext cx="7576500" cy="549639"/>
          </a:xfrm>
        </p:spPr>
        <p:txBody>
          <a:bodyPr/>
          <a:lstStyle/>
          <a:p>
            <a:pPr algn="just"/>
            <a:r>
              <a:rPr lang="zh-TW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該個人持牌人於合併持續專業培訓評核期</a:t>
            </a:r>
            <a:r>
              <a:rPr lang="zh-TW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內需</a:t>
            </a:r>
            <a:r>
              <a:rPr lang="zh-TW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獲取</a:t>
            </a:r>
            <a:r>
              <a:rPr lang="zh-TW" altLang="en-US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最</a:t>
            </a:r>
            <a:r>
              <a:rPr lang="zh-TW" altLang="en-US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少</a:t>
            </a:r>
            <a:r>
              <a:rPr lang="en-US" altLang="zh-TW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zh-TW" altLang="en-US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個</a:t>
            </a:r>
            <a:r>
              <a:rPr lang="zh-TW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持續專業培訓時數（第一個評核期</a:t>
            </a:r>
            <a:r>
              <a:rPr lang="zh-TW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en-US" altLang="zh-TW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zh-TW" altLang="en-US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個</a:t>
            </a:r>
            <a:r>
              <a:rPr lang="zh-TW" altLang="en-US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時數</a:t>
            </a:r>
            <a:r>
              <a:rPr lang="zh-TW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；第二個評核期</a:t>
            </a:r>
            <a:r>
              <a:rPr lang="zh-TW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en-US" altLang="zh-TW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zh-TW" altLang="en-US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個</a:t>
            </a:r>
            <a:r>
              <a:rPr lang="zh-TW" altLang="en-US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時數</a:t>
            </a:r>
            <a:r>
              <a:rPr lang="zh-TW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4203545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2BC8273-B700-1947-9FBB-1F3E029AEC53}"/>
              </a:ext>
            </a:extLst>
          </p:cNvPr>
          <p:cNvSpPr txBox="1">
            <a:spLocks/>
          </p:cNvSpPr>
          <p:nvPr/>
        </p:nvSpPr>
        <p:spPr>
          <a:xfrm>
            <a:off x="745395" y="1578848"/>
            <a:ext cx="5384238" cy="624152"/>
          </a:xfrm>
          <a:prstGeom prst="rect">
            <a:avLst/>
          </a:prstGeom>
        </p:spPr>
        <p:txBody>
          <a:bodyPr vert="horz" lIns="0" tIns="31107" rIns="62215" bIns="31107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800"/>
              </a:lnSpc>
            </a:pPr>
            <a:r>
              <a:rPr lang="zh-TW" alt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請</a:t>
            </a:r>
            <a:r>
              <a:rPr lang="zh-TW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參閱保監局網站內的「持續專業培訓規定」專頁以獲得更多資</a:t>
            </a:r>
            <a:r>
              <a:rPr lang="zh-TW" alt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訊。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D0CA2F3-FAF7-D14E-8D91-BC7147EDF5B6}"/>
              </a:ext>
            </a:extLst>
          </p:cNvPr>
          <p:cNvSpPr/>
          <p:nvPr/>
        </p:nvSpPr>
        <p:spPr>
          <a:xfrm>
            <a:off x="1023409" y="2565445"/>
            <a:ext cx="2180047" cy="1888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600"/>
              </a:lnSpc>
            </a:pPr>
            <a:r>
              <a:rPr lang="en-HK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www.ia.org.hk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118D8A6-D451-734D-BD6A-8FCAC5598EC8}"/>
              </a:ext>
            </a:extLst>
          </p:cNvPr>
          <p:cNvSpPr/>
          <p:nvPr/>
        </p:nvSpPr>
        <p:spPr>
          <a:xfrm>
            <a:off x="1041229" y="3018995"/>
            <a:ext cx="4192923" cy="205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www.ia.org.hk/tc/supervision/reg_ins_intermediaries/cpd.html</a:t>
            </a:r>
            <a:endParaRPr lang="en-HK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7A12474-14AD-6144-BAC1-EA7100285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395" y="2551208"/>
            <a:ext cx="231849" cy="2318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7A12474-14AD-6144-BAC1-EA7100285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955" y="3005633"/>
            <a:ext cx="231849" cy="23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92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rgbClr val="586164"/>
      </a:dk1>
      <a:lt1>
        <a:srgbClr val="FFFFFF"/>
      </a:lt1>
      <a:dk2>
        <a:srgbClr val="566164"/>
      </a:dk2>
      <a:lt2>
        <a:srgbClr val="FEFFFE"/>
      </a:lt2>
      <a:accent1>
        <a:srgbClr val="0069B3"/>
      </a:accent1>
      <a:accent2>
        <a:srgbClr val="A2C511"/>
      </a:accent2>
      <a:accent3>
        <a:srgbClr val="F07C03"/>
      </a:accent3>
      <a:accent4>
        <a:srgbClr val="9061A5"/>
      </a:accent4>
      <a:accent5>
        <a:srgbClr val="F9C31E"/>
      </a:accent5>
      <a:accent6>
        <a:srgbClr val="D9522D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3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FF4C84D-1C9F-4AFE-A568-B2278D8EFE2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68A839F-4424-42E2-8A1C-1798C2BF3003}">
  <ds:schemaRefs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5E27EC3-DB5B-453D-9C62-BEA946FAEA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1968</TotalTime>
  <Words>983</Words>
  <Application>Microsoft Office PowerPoint</Application>
  <PresentationFormat>On-screen Show (16:9)</PresentationFormat>
  <Paragraphs>40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Microsoft JhengHei</vt:lpstr>
      <vt:lpstr>Microsoft JhengHei</vt:lpstr>
      <vt:lpstr>Arial</vt:lpstr>
      <vt:lpstr>Calibri</vt:lpstr>
      <vt:lpstr>Times New Roman</vt:lpstr>
      <vt:lpstr>Office Theme</vt:lpstr>
      <vt:lpstr>PowerPoint Presentation</vt:lpstr>
      <vt:lpstr>個人持牌人的牌照如持續暫時吊銷達180日而撤銷，應如何計算所需的持續專業培訓時數？</vt:lpstr>
      <vt:lpstr>個人持牌人的牌照如持續暫時吊銷達180日而撤銷，應如何計算所需的持續專業培訓時數？</vt:lpstr>
      <vt:lpstr>個人持牌人的牌照如持續暫時吊銷達180日而撤銷，應如何計算所需的持續專業培訓時數？</vt:lpstr>
      <vt:lpstr>個人持牌人的牌照如持續暫時吊銷達180日而撤銷，應如何計算所需的持續專業培訓時數？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 Tse</dc:creator>
  <cp:lastModifiedBy>Pete Tse</cp:lastModifiedBy>
  <cp:revision>153</cp:revision>
  <dcterms:created xsi:type="dcterms:W3CDTF">2019-08-16T08:46:05Z</dcterms:created>
  <dcterms:modified xsi:type="dcterms:W3CDTF">2021-06-24T08:27:29Z</dcterms:modified>
</cp:coreProperties>
</file>